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83752-5411-4763-B323-0F5C8917685F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3DD7A-CBBB-4002-9D16-8CE2112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4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3DD7A-CBBB-4002-9D16-8CE21128BE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8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2C46-BDFB-45F2-8899-37C784C26B70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08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45972-6D72-43FE-BC1D-23AB0EAD697D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4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206-0DA3-4E84-95F5-BD7DC8AE8570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6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394B-0725-4CFF-BBB7-C4E409D2A738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2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8C486-8FDD-472A-B753-AE7EFD0BB627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36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3487-B804-470C-BE51-44C95B99163F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8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6EF2-67C5-4EEF-8362-EC20BC4CBF88}" type="datetime1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26F9-E1F1-488D-A26D-CB67911EBEDB}" type="datetime1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77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93A7-0C99-4C22-B222-BDBC74131EEB}" type="datetime1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5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97DC771-B7DB-49C9-BC67-7B3A06B772C9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6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45AA-661D-44B7-A098-1176D6D3F250}" type="datetime1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0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1DBD963-DCF9-4C22-918C-99234DB5B553}" type="datetime1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AI Lectures by Engr.Q.Zia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30E0E24-B556-4300-A8B4-43B450CF828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1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.ufp.pt/jtorres/ensino/ia/alfabeta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11-12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Visit this site for animation of alpha beta pruning algorithm</a:t>
            </a:r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http://homepage.ufp.pt/jtorres/ensino/ia/alfabeta.html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9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Alpha-Beta Pruning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Function </a:t>
            </a:r>
            <a:r>
              <a:rPr lang="en-US" b="1" dirty="0" err="1"/>
              <a:t>alpha_beta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current_node</a:t>
            </a:r>
            <a:r>
              <a:rPr lang="en-US" dirty="0"/>
              <a:t>, alpha, beta)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b="1" dirty="0"/>
              <a:t>if </a:t>
            </a:r>
            <a:r>
              <a:rPr lang="en-US" b="1" dirty="0" err="1"/>
              <a:t>is_root_node</a:t>
            </a:r>
            <a:r>
              <a:rPr lang="en-US" b="1" dirty="0"/>
              <a:t> (</a:t>
            </a:r>
            <a:r>
              <a:rPr lang="en-US" b="1" dirty="0" err="1"/>
              <a:t>current_node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then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alpha = -infinity</a:t>
            </a:r>
          </a:p>
          <a:p>
            <a:pPr marL="0" indent="0">
              <a:buNone/>
            </a:pPr>
            <a:r>
              <a:rPr lang="en-US" dirty="0"/>
              <a:t>beta = infinity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if </a:t>
            </a:r>
            <a:r>
              <a:rPr lang="en-US" dirty="0" err="1"/>
              <a:t>is_leaf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then return </a:t>
            </a:r>
            <a:r>
              <a:rPr lang="en-US" dirty="0" err="1"/>
              <a:t>static_evaluation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if </a:t>
            </a:r>
            <a:r>
              <a:rPr lang="en-US" dirty="0" err="1"/>
              <a:t>is_max_node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then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alpha = max (alpha, </a:t>
            </a:r>
            <a:r>
              <a:rPr lang="en-US" dirty="0" err="1"/>
              <a:t>alpha_beta</a:t>
            </a:r>
            <a:r>
              <a:rPr lang="en-US" dirty="0"/>
              <a:t> (children, alpha, beta));</a:t>
            </a:r>
          </a:p>
          <a:p>
            <a:pPr marL="0" indent="0">
              <a:buNone/>
            </a:pPr>
            <a:r>
              <a:rPr lang="en-US" dirty="0"/>
              <a:t>if alpha &gt;= beta</a:t>
            </a:r>
          </a:p>
          <a:p>
            <a:pPr marL="0" indent="0">
              <a:buNone/>
            </a:pPr>
            <a:r>
              <a:rPr lang="en-US" dirty="0"/>
              <a:t>then </a:t>
            </a:r>
            <a:r>
              <a:rPr lang="en-US" dirty="0" err="1"/>
              <a:t>cut_off_search_below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if </a:t>
            </a:r>
            <a:r>
              <a:rPr lang="en-US" dirty="0" err="1"/>
              <a:t>is_min_node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then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sv-SE" dirty="0"/>
              <a:t>beta = min (beta, alpha_beta (children, alpha, beta));</a:t>
            </a:r>
          </a:p>
          <a:p>
            <a:pPr marL="0" indent="0">
              <a:buNone/>
            </a:pPr>
            <a:r>
              <a:rPr lang="en-US" dirty="0"/>
              <a:t>if beta &lt;= alpha</a:t>
            </a:r>
          </a:p>
          <a:p>
            <a:pPr marL="0" indent="0">
              <a:buNone/>
            </a:pPr>
            <a:r>
              <a:rPr lang="en-US" dirty="0"/>
              <a:t>then </a:t>
            </a:r>
            <a:r>
              <a:rPr lang="en-US" dirty="0" err="1"/>
              <a:t>cut_off_search_below</a:t>
            </a:r>
            <a:r>
              <a:rPr lang="en-US" dirty="0"/>
              <a:t> (</a:t>
            </a:r>
            <a:r>
              <a:rPr lang="en-US" dirty="0" err="1"/>
              <a:t>current_node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1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3144" y="933915"/>
            <a:ext cx="10425613" cy="509339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1456" y="-3545884"/>
            <a:ext cx="8262958" cy="1000566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6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0841" y="471105"/>
            <a:ext cx="6295941" cy="60869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56782" y="318052"/>
            <a:ext cx="419431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Previous lecture’s Unclear topic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590</TotalTime>
  <Words>145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Lecture 11-12</vt:lpstr>
      <vt:lpstr>Alpha-Beta Pruning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qazi zia engr.zia</dc:creator>
  <cp:lastModifiedBy>qazi zia engr.zia</cp:lastModifiedBy>
  <cp:revision>7</cp:revision>
  <dcterms:created xsi:type="dcterms:W3CDTF">2014-11-11T01:59:31Z</dcterms:created>
  <dcterms:modified xsi:type="dcterms:W3CDTF">2014-11-11T11:50:12Z</dcterms:modified>
</cp:coreProperties>
</file>