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60" r:id="rId2"/>
    <p:sldId id="257" r:id="rId3"/>
    <p:sldId id="258" r:id="rId4"/>
    <p:sldId id="262" r:id="rId5"/>
    <p:sldId id="263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65" r:id="rId17"/>
    <p:sldId id="264" r:id="rId18"/>
    <p:sldId id="261" r:id="rId19"/>
    <p:sldId id="25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BF474-495D-4460-A8E9-50B22B8B638C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3085B-5528-4FE8-9F82-B88265BCD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87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5B28B-3C9A-44A5-AE70-D44A7CD980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74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5B28B-3C9A-44A5-AE70-D44A7CD9809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0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4452-2740-48D6-BB9F-C0BA936646DE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1AB8-3866-4130-822E-C3850D397B87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1F07-A29F-42B9-8603-A5B42EAC620E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F841-D7C1-4032-8C97-E2C3C11355D3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C529D-84E7-435D-AAEC-4E162D857D9D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51BE-06E2-4D9A-9EB4-84DC9288B996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5373C-3F89-4824-9BDD-C837DFE0DF16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3A1F-5B96-4556-8493-BDE487270F40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01618-6F23-48B2-9D66-820BA32A7DFB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50ECE46-1CDD-4365-94B5-4AC8C7608CAE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8288F-07D9-47C1-8F32-622726AB440D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8751D4A-1573-4694-BFA0-8618BA5C3C1E}" type="datetime1">
              <a:rPr lang="en-US" smtClean="0"/>
              <a:t>9/10/2014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Artificial Intelligence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0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52400"/>
            <a:ext cx="5867400" cy="67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12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Imple</a:t>
            </a:r>
            <a:r>
              <a:rPr lang="en-US" dirty="0" smtClean="0"/>
              <a:t>.. BFS</a:t>
            </a:r>
            <a:endParaRPr lang="en-US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820218"/>
            <a:ext cx="691238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88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2600" y="0"/>
            <a:ext cx="4800600" cy="675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48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Depth-First Iterative </a:t>
            </a:r>
            <a:r>
              <a:rPr lang="en-US" b="1" dirty="0" smtClean="0"/>
              <a:t>Deepening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Depth-First Iterative Deepening, or DFID (also called Iterative </a:t>
            </a:r>
            <a:r>
              <a:rPr lang="en-US" dirty="0" smtClean="0"/>
              <a:t>Deepening Search </a:t>
            </a:r>
            <a:r>
              <a:rPr lang="en-US" dirty="0"/>
              <a:t>or IDS), is an exhaustive search technique that combines </a:t>
            </a:r>
            <a:r>
              <a:rPr lang="en-US" dirty="0" smtClean="0"/>
              <a:t>depth-first with </a:t>
            </a:r>
            <a:r>
              <a:rPr lang="en-US" dirty="0"/>
              <a:t>breadth-first search</a:t>
            </a:r>
            <a:r>
              <a:rPr lang="en-US" dirty="0" smtClean="0"/>
              <a:t>.</a:t>
            </a:r>
          </a:p>
          <a:p>
            <a:r>
              <a:rPr lang="en-US" dirty="0"/>
              <a:t>The DFID algorithm involves repeatedly </a:t>
            </a:r>
            <a:r>
              <a:rPr lang="en-US" dirty="0" smtClean="0"/>
              <a:t>carrying out </a:t>
            </a:r>
            <a:r>
              <a:rPr lang="en-US" dirty="0"/>
              <a:t>depth-first searches on the tree, starting with a depth-first search </a:t>
            </a:r>
            <a:r>
              <a:rPr lang="en-US" dirty="0" smtClean="0"/>
              <a:t>limited to </a:t>
            </a:r>
            <a:r>
              <a:rPr lang="en-US" dirty="0"/>
              <a:t>a depth of one, then a depth-first search of depth two, and so </a:t>
            </a:r>
            <a:r>
              <a:rPr lang="en-US" dirty="0" smtClean="0"/>
              <a:t>on, until </a:t>
            </a:r>
            <a:r>
              <a:rPr lang="en-US" dirty="0"/>
              <a:t>a goal node is found.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546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944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Search…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43001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Monotonicity</a:t>
            </a:r>
            <a:r>
              <a:rPr lang="en-US" dirty="0"/>
              <a:t> </a:t>
            </a:r>
          </a:p>
          <a:p>
            <a:r>
              <a:rPr lang="en-US" dirty="0" smtClean="0"/>
              <a:t>Example</a:t>
            </a:r>
            <a:r>
              <a:rPr lang="en-US" dirty="0"/>
              <a:t>: The Modified Traveling Salesman</a:t>
            </a:r>
          </a:p>
          <a:p>
            <a:r>
              <a:rPr lang="en-US" dirty="0"/>
              <a:t>Hill Climbing </a:t>
            </a:r>
          </a:p>
          <a:p>
            <a:r>
              <a:rPr lang="en-US" dirty="0" smtClean="0"/>
              <a:t>Steepest </a:t>
            </a:r>
            <a:r>
              <a:rPr lang="en-US" dirty="0"/>
              <a:t>Ascent Hill Climbing </a:t>
            </a:r>
          </a:p>
          <a:p>
            <a:r>
              <a:rPr lang="en-US" dirty="0" smtClean="0"/>
              <a:t>Foothills</a:t>
            </a:r>
            <a:r>
              <a:rPr lang="en-US" dirty="0"/>
              <a:t>, Plateaus, and Ridges </a:t>
            </a:r>
          </a:p>
          <a:p>
            <a:r>
              <a:rPr lang="en-US" dirty="0" smtClean="0"/>
              <a:t>Best-First </a:t>
            </a:r>
            <a:r>
              <a:rPr lang="en-US" dirty="0"/>
              <a:t>Search </a:t>
            </a:r>
            <a:endParaRPr lang="en-US" dirty="0" smtClean="0"/>
          </a:p>
          <a:p>
            <a:r>
              <a:rPr lang="en-US" dirty="0"/>
              <a:t>Beam Search </a:t>
            </a:r>
          </a:p>
          <a:p>
            <a:r>
              <a:rPr lang="en-US" dirty="0" smtClean="0"/>
              <a:t>Identifying </a:t>
            </a:r>
            <a:r>
              <a:rPr lang="en-US" dirty="0"/>
              <a:t>Optimal Paths </a:t>
            </a:r>
          </a:p>
          <a:p>
            <a:r>
              <a:rPr lang="en-US" dirty="0" smtClean="0"/>
              <a:t> </a:t>
            </a:r>
            <a:r>
              <a:rPr lang="en-US" dirty="0"/>
              <a:t>A* Algorithms </a:t>
            </a:r>
          </a:p>
          <a:p>
            <a:r>
              <a:rPr lang="en-US" dirty="0" smtClean="0"/>
              <a:t>Uniform </a:t>
            </a:r>
            <a:r>
              <a:rPr lang="en-US" dirty="0"/>
              <a:t>Cost Search </a:t>
            </a:r>
          </a:p>
          <a:p>
            <a:r>
              <a:rPr lang="en-US" dirty="0" smtClean="0"/>
              <a:t> </a:t>
            </a:r>
            <a:r>
              <a:rPr lang="en-US" dirty="0"/>
              <a:t>Greedy Search </a:t>
            </a:r>
          </a:p>
          <a:p>
            <a:r>
              <a:rPr lang="en-US" dirty="0" smtClean="0"/>
              <a:t>Example</a:t>
            </a:r>
            <a:r>
              <a:rPr lang="en-US" dirty="0"/>
              <a:t>: The Knapsack Problem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12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22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</a:t>
            </a:r>
            <a:r>
              <a:rPr lang="en-US" dirty="0"/>
              <a:t>for a Gift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606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Artificial Intelligence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/>
              <a:t>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33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41679"/>
            <a:ext cx="8229600" cy="4284485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 Monotonicity 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Example</a:t>
            </a:r>
            <a:r>
              <a:rPr lang="en-US" dirty="0"/>
              <a:t>: The Modified Traveling Salesman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Hill Climbing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Steepest </a:t>
            </a:r>
            <a:r>
              <a:rPr lang="en-US" dirty="0"/>
              <a:t>Ascent Hill Climbing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Foothills</a:t>
            </a:r>
            <a:r>
              <a:rPr lang="en-US" dirty="0"/>
              <a:t>, Plateaus, and Ridges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Best-First </a:t>
            </a:r>
            <a:r>
              <a:rPr lang="en-US" dirty="0"/>
              <a:t>Search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Beam Search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Identifying </a:t>
            </a:r>
            <a:r>
              <a:rPr lang="en-US" dirty="0"/>
              <a:t>Optimal Paths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A* Algorithms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Uniform </a:t>
            </a:r>
            <a:r>
              <a:rPr lang="en-US" dirty="0"/>
              <a:t>Cost Search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Greedy Search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Example</a:t>
            </a:r>
            <a:r>
              <a:rPr lang="en-US" dirty="0"/>
              <a:t>: The Knapsack Problem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Search Methodologies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Why Humans Use Depth-First Search?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Example </a:t>
            </a:r>
            <a:r>
              <a:rPr lang="en-US" dirty="0"/>
              <a:t>1: Traversing a Maze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Example </a:t>
            </a:r>
            <a:r>
              <a:rPr lang="en-US" dirty="0"/>
              <a:t>2: Searching for a Gift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Implementing </a:t>
            </a:r>
            <a:r>
              <a:rPr lang="en-US" dirty="0"/>
              <a:t>Depth-First and Breadth-First Search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Example:Web</a:t>
            </a:r>
            <a:r>
              <a:rPr lang="en-US" dirty="0" smtClean="0"/>
              <a:t> </a:t>
            </a:r>
            <a:r>
              <a:rPr lang="en-US" dirty="0" err="1"/>
              <a:t>Spidering</a:t>
            </a: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Depth-First </a:t>
            </a:r>
            <a:r>
              <a:rPr lang="en-US" dirty="0"/>
              <a:t>Iterative Deepening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Using </a:t>
            </a:r>
            <a:r>
              <a:rPr lang="en-US" dirty="0"/>
              <a:t>Heuristics for Search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Informed </a:t>
            </a:r>
            <a:r>
              <a:rPr lang="en-US" dirty="0"/>
              <a:t>and Uninformed Methods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Choosing </a:t>
            </a:r>
            <a:r>
              <a:rPr lang="en-US" dirty="0"/>
              <a:t>a Good Heuristic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8-Puzzle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a MAZE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11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Artificial Intelligence Lectures by Engr. Qazi Zia </a:t>
            </a:r>
            <a:endParaRPr lang="en-US" altLang="en-US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DFS and Maze Traversal </a:t>
            </a:r>
          </a:p>
        </p:txBody>
      </p:sp>
      <p:sp>
        <p:nvSpPr>
          <p:cNvPr id="2355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286000" y="1676400"/>
            <a:ext cx="35052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The DFS algorithm is similar to a classic strategy for exploring a maze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We mark each intersection, corner and dead end (vertex) visited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We mark each corridor (edge ) traversed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We keep track of the path back to the entrance (start vertex) by means of a rope (recursion stack)</a:t>
            </a:r>
          </a:p>
        </p:txBody>
      </p:sp>
      <p:sp>
        <p:nvSpPr>
          <p:cNvPr id="235525" name="Line 5"/>
          <p:cNvSpPr>
            <a:spLocks noChangeShapeType="1"/>
          </p:cNvSpPr>
          <p:nvPr/>
        </p:nvSpPr>
        <p:spPr bwMode="auto">
          <a:xfrm>
            <a:off x="6029325" y="2262189"/>
            <a:ext cx="0" cy="3584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26" name="Line 6"/>
          <p:cNvSpPr>
            <a:spLocks noChangeShapeType="1"/>
          </p:cNvSpPr>
          <p:nvPr/>
        </p:nvSpPr>
        <p:spPr bwMode="auto">
          <a:xfrm>
            <a:off x="10210800" y="2262189"/>
            <a:ext cx="0" cy="3584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27" name="Line 7"/>
          <p:cNvSpPr>
            <a:spLocks noChangeShapeType="1"/>
          </p:cNvSpPr>
          <p:nvPr/>
        </p:nvSpPr>
        <p:spPr bwMode="auto">
          <a:xfrm flipV="1">
            <a:off x="6626226" y="2262188"/>
            <a:ext cx="358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28" name="Line 8"/>
          <p:cNvSpPr>
            <a:spLocks noChangeShapeType="1"/>
          </p:cNvSpPr>
          <p:nvPr/>
        </p:nvSpPr>
        <p:spPr bwMode="auto">
          <a:xfrm flipV="1">
            <a:off x="6029326" y="5846763"/>
            <a:ext cx="358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29" name="Line 9"/>
          <p:cNvSpPr>
            <a:spLocks noChangeShapeType="1"/>
          </p:cNvSpPr>
          <p:nvPr/>
        </p:nvSpPr>
        <p:spPr bwMode="auto">
          <a:xfrm>
            <a:off x="6626225" y="2859089"/>
            <a:ext cx="0" cy="598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0" name="Line 10"/>
          <p:cNvSpPr>
            <a:spLocks noChangeShapeType="1"/>
          </p:cNvSpPr>
          <p:nvPr/>
        </p:nvSpPr>
        <p:spPr bwMode="auto">
          <a:xfrm>
            <a:off x="7821613" y="3457575"/>
            <a:ext cx="0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1" name="Line 11"/>
          <p:cNvSpPr>
            <a:spLocks noChangeShapeType="1"/>
          </p:cNvSpPr>
          <p:nvPr/>
        </p:nvSpPr>
        <p:spPr bwMode="auto">
          <a:xfrm>
            <a:off x="7224713" y="3457575"/>
            <a:ext cx="0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2" name="Line 12"/>
          <p:cNvSpPr>
            <a:spLocks noChangeShapeType="1"/>
          </p:cNvSpPr>
          <p:nvPr/>
        </p:nvSpPr>
        <p:spPr bwMode="auto">
          <a:xfrm flipH="1">
            <a:off x="6626225" y="4054475"/>
            <a:ext cx="598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3" name="Line 13"/>
          <p:cNvSpPr>
            <a:spLocks noChangeShapeType="1"/>
          </p:cNvSpPr>
          <p:nvPr/>
        </p:nvSpPr>
        <p:spPr bwMode="auto">
          <a:xfrm flipH="1">
            <a:off x="9015414" y="2859088"/>
            <a:ext cx="598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4" name="Line 14"/>
          <p:cNvSpPr>
            <a:spLocks noChangeShapeType="1"/>
          </p:cNvSpPr>
          <p:nvPr/>
        </p:nvSpPr>
        <p:spPr bwMode="auto">
          <a:xfrm>
            <a:off x="7821613" y="4651375"/>
            <a:ext cx="0" cy="11953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5" name="Line 15"/>
          <p:cNvSpPr>
            <a:spLocks noChangeShapeType="1"/>
          </p:cNvSpPr>
          <p:nvPr/>
        </p:nvSpPr>
        <p:spPr bwMode="auto">
          <a:xfrm>
            <a:off x="8418513" y="2262189"/>
            <a:ext cx="0" cy="177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6" name="Line 16"/>
          <p:cNvSpPr>
            <a:spLocks noChangeShapeType="1"/>
          </p:cNvSpPr>
          <p:nvPr/>
        </p:nvSpPr>
        <p:spPr bwMode="auto">
          <a:xfrm>
            <a:off x="9015413" y="3475039"/>
            <a:ext cx="0" cy="2371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7" name="Line 17"/>
          <p:cNvSpPr>
            <a:spLocks noChangeShapeType="1"/>
          </p:cNvSpPr>
          <p:nvPr/>
        </p:nvSpPr>
        <p:spPr bwMode="auto">
          <a:xfrm flipH="1">
            <a:off x="9613900" y="467042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8" name="Line 18"/>
          <p:cNvSpPr>
            <a:spLocks noChangeShapeType="1"/>
          </p:cNvSpPr>
          <p:nvPr/>
        </p:nvSpPr>
        <p:spPr bwMode="auto">
          <a:xfrm>
            <a:off x="9613900" y="4651375"/>
            <a:ext cx="0" cy="598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39" name="Line 19"/>
          <p:cNvSpPr>
            <a:spLocks noChangeShapeType="1"/>
          </p:cNvSpPr>
          <p:nvPr/>
        </p:nvSpPr>
        <p:spPr bwMode="auto">
          <a:xfrm flipH="1">
            <a:off x="7821613" y="403542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0" name="Line 20"/>
          <p:cNvSpPr>
            <a:spLocks noChangeShapeType="1"/>
          </p:cNvSpPr>
          <p:nvPr/>
        </p:nvSpPr>
        <p:spPr bwMode="auto">
          <a:xfrm flipH="1">
            <a:off x="6635750" y="2868613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1" name="Line 21"/>
          <p:cNvSpPr>
            <a:spLocks noChangeShapeType="1"/>
          </p:cNvSpPr>
          <p:nvPr/>
        </p:nvSpPr>
        <p:spPr bwMode="auto">
          <a:xfrm>
            <a:off x="8418513" y="4651375"/>
            <a:ext cx="0" cy="598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2" name="Line 22"/>
          <p:cNvSpPr>
            <a:spLocks noChangeShapeType="1"/>
          </p:cNvSpPr>
          <p:nvPr/>
        </p:nvSpPr>
        <p:spPr bwMode="auto">
          <a:xfrm flipH="1">
            <a:off x="8418513" y="465137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3" name="Line 23"/>
          <p:cNvSpPr>
            <a:spLocks noChangeShapeType="1"/>
          </p:cNvSpPr>
          <p:nvPr/>
        </p:nvSpPr>
        <p:spPr bwMode="auto">
          <a:xfrm>
            <a:off x="7224713" y="4073525"/>
            <a:ext cx="0" cy="1176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4" name="Line 24"/>
          <p:cNvSpPr>
            <a:spLocks noChangeShapeType="1"/>
          </p:cNvSpPr>
          <p:nvPr/>
        </p:nvSpPr>
        <p:spPr bwMode="auto">
          <a:xfrm flipH="1">
            <a:off x="6048375" y="467042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5" name="Line 25"/>
          <p:cNvSpPr>
            <a:spLocks noChangeShapeType="1"/>
          </p:cNvSpPr>
          <p:nvPr/>
        </p:nvSpPr>
        <p:spPr bwMode="auto">
          <a:xfrm>
            <a:off x="6645275" y="4670425"/>
            <a:ext cx="0" cy="579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6" name="Line 26"/>
          <p:cNvSpPr>
            <a:spLocks noChangeShapeType="1"/>
          </p:cNvSpPr>
          <p:nvPr/>
        </p:nvSpPr>
        <p:spPr bwMode="auto">
          <a:xfrm>
            <a:off x="7821613" y="2262188"/>
            <a:ext cx="0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7" name="Line 27"/>
          <p:cNvSpPr>
            <a:spLocks noChangeShapeType="1"/>
          </p:cNvSpPr>
          <p:nvPr/>
        </p:nvSpPr>
        <p:spPr bwMode="auto">
          <a:xfrm flipH="1" flipV="1">
            <a:off x="6477001" y="2560638"/>
            <a:ext cx="1046163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8" name="Line 28"/>
          <p:cNvSpPr>
            <a:spLocks noChangeShapeType="1"/>
          </p:cNvSpPr>
          <p:nvPr/>
        </p:nvSpPr>
        <p:spPr bwMode="auto">
          <a:xfrm flipH="1">
            <a:off x="6372225" y="2187575"/>
            <a:ext cx="0" cy="156845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9" name="Line 29"/>
          <p:cNvSpPr>
            <a:spLocks noChangeShapeType="1"/>
          </p:cNvSpPr>
          <p:nvPr/>
        </p:nvSpPr>
        <p:spPr bwMode="auto">
          <a:xfrm rot="16200000" flipH="1">
            <a:off x="6648450" y="3479800"/>
            <a:ext cx="0" cy="55245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0" name="Line 30"/>
          <p:cNvSpPr>
            <a:spLocks noChangeShapeType="1"/>
          </p:cNvSpPr>
          <p:nvPr/>
        </p:nvSpPr>
        <p:spPr bwMode="auto">
          <a:xfrm rot="-16200000" flipH="1" flipV="1">
            <a:off x="6616700" y="3438525"/>
            <a:ext cx="6159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1" name="Line 31"/>
          <p:cNvSpPr>
            <a:spLocks noChangeShapeType="1"/>
          </p:cNvSpPr>
          <p:nvPr/>
        </p:nvSpPr>
        <p:spPr bwMode="auto">
          <a:xfrm rot="-16200000" flipH="1" flipV="1">
            <a:off x="7238207" y="2845594"/>
            <a:ext cx="569912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2" name="Line 32"/>
          <p:cNvSpPr>
            <a:spLocks noChangeShapeType="1"/>
          </p:cNvSpPr>
          <p:nvPr/>
        </p:nvSpPr>
        <p:spPr bwMode="auto">
          <a:xfrm rot="16200000" flipH="1">
            <a:off x="7223919" y="2831306"/>
            <a:ext cx="0" cy="5984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3" name="Line 33"/>
          <p:cNvSpPr>
            <a:spLocks noChangeShapeType="1"/>
          </p:cNvSpPr>
          <p:nvPr/>
        </p:nvSpPr>
        <p:spPr bwMode="auto">
          <a:xfrm rot="16200000" flipH="1">
            <a:off x="7816057" y="2855119"/>
            <a:ext cx="0" cy="5508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4" name="Line 34"/>
          <p:cNvSpPr>
            <a:spLocks noChangeShapeType="1"/>
          </p:cNvSpPr>
          <p:nvPr/>
        </p:nvSpPr>
        <p:spPr bwMode="auto">
          <a:xfrm rot="-16200000" flipH="1" flipV="1">
            <a:off x="7822407" y="2848769"/>
            <a:ext cx="569912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5" name="Line 35"/>
          <p:cNvSpPr>
            <a:spLocks noChangeShapeType="1"/>
          </p:cNvSpPr>
          <p:nvPr/>
        </p:nvSpPr>
        <p:spPr bwMode="auto">
          <a:xfrm rot="-16200000" flipH="1" flipV="1">
            <a:off x="7797800" y="3438525"/>
            <a:ext cx="6159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6" name="Line 36"/>
          <p:cNvSpPr>
            <a:spLocks noChangeShapeType="1"/>
          </p:cNvSpPr>
          <p:nvPr/>
        </p:nvSpPr>
        <p:spPr bwMode="auto">
          <a:xfrm rot="-16200000" flipH="1" flipV="1">
            <a:off x="6878638" y="3775075"/>
            <a:ext cx="12890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7" name="Line 37"/>
          <p:cNvSpPr>
            <a:spLocks noChangeShapeType="1"/>
          </p:cNvSpPr>
          <p:nvPr/>
        </p:nvSpPr>
        <p:spPr bwMode="auto">
          <a:xfrm>
            <a:off x="9613900" y="2859089"/>
            <a:ext cx="0" cy="1176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35558" name="Picture 38" descr="j01569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152401"/>
            <a:ext cx="1754188" cy="177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22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616223"/>
            <a:ext cx="8229600" cy="449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011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612284"/>
            <a:ext cx="8229600" cy="4501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5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tree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027294"/>
            <a:ext cx="8229600" cy="3671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001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DFS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52688" y="1824831"/>
            <a:ext cx="7286625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99641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</TotalTime>
  <Words>443</Words>
  <Application>Microsoft Office PowerPoint</Application>
  <PresentationFormat>Widescreen</PresentationFormat>
  <Paragraphs>76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Calibri</vt:lpstr>
      <vt:lpstr>Calibri Light</vt:lpstr>
      <vt:lpstr>Retrospect</vt:lpstr>
      <vt:lpstr>Artificial Intelligence</vt:lpstr>
      <vt:lpstr>Search Methodologies </vt:lpstr>
      <vt:lpstr>Topics</vt:lpstr>
      <vt:lpstr>Traversing a MAZE</vt:lpstr>
      <vt:lpstr>DFS and Maze Traversal </vt:lpstr>
      <vt:lpstr>PowerPoint Presentation</vt:lpstr>
      <vt:lpstr>PowerPoint Presentation</vt:lpstr>
      <vt:lpstr>Simple tree</vt:lpstr>
      <vt:lpstr>Implementation DFS</vt:lpstr>
      <vt:lpstr>PowerPoint Presentation</vt:lpstr>
      <vt:lpstr>Imple.. BFS</vt:lpstr>
      <vt:lpstr>PowerPoint Presentation</vt:lpstr>
      <vt:lpstr>Depth-First Iterative Deepening</vt:lpstr>
      <vt:lpstr>PowerPoint Presentation</vt:lpstr>
      <vt:lpstr>Search… </vt:lpstr>
      <vt:lpstr>PowerPoint Presentation</vt:lpstr>
      <vt:lpstr>Searching for a Gift </vt:lpstr>
      <vt:lpstr>Artificial Intelligence</vt:lpstr>
      <vt:lpstr>Topics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qazi zia engr.zia</dc:creator>
  <cp:lastModifiedBy>qazi zia engr.zia</cp:lastModifiedBy>
  <cp:revision>7</cp:revision>
  <dcterms:created xsi:type="dcterms:W3CDTF">2014-09-10T05:13:17Z</dcterms:created>
  <dcterms:modified xsi:type="dcterms:W3CDTF">2014-09-10T13:16:36Z</dcterms:modified>
</cp:coreProperties>
</file>