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7" r:id="rId7"/>
    <p:sldId id="263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F24F1-84AF-4DF8-9556-7E2FC5946CB3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797C5-2720-47DF-83EC-17CC18F29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7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5B28B-3C9A-44A5-AE70-D44A7CD98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0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49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5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7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6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97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3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59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7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6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9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5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92D04BF-CAC9-424E-96CF-00056B3602D8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EDC4EB-A87D-4B7C-A2DC-682A11E9274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4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/>
              <a:t>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48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optimization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3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41679"/>
            <a:ext cx="8229600" cy="428448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Constraints based search</a:t>
            </a:r>
          </a:p>
          <a:p>
            <a:pPr marL="457200" indent="-457200">
              <a:buAutoNum type="arabicPeriod"/>
            </a:pPr>
            <a:r>
              <a:rPr lang="en-US" dirty="0" smtClean="0"/>
              <a:t>Back-Tracking</a:t>
            </a:r>
          </a:p>
          <a:p>
            <a:pPr marL="457200" indent="-457200">
              <a:buAutoNum type="arabicPeriod"/>
            </a:pPr>
            <a:r>
              <a:rPr lang="en-US" dirty="0" smtClean="0"/>
              <a:t>Forward-Checking</a:t>
            </a:r>
          </a:p>
          <a:p>
            <a:pPr marL="457200" indent="-457200">
              <a:buAutoNum type="arabicPeriod"/>
            </a:pPr>
            <a:r>
              <a:rPr lang="en-US" dirty="0" smtClean="0"/>
              <a:t>Most-Constrained Variables</a:t>
            </a:r>
          </a:p>
          <a:p>
            <a:pPr marL="457200" indent="-457200">
              <a:buAutoNum type="arabicPeriod"/>
            </a:pPr>
            <a:r>
              <a:rPr lang="en-US" dirty="0" smtClean="0"/>
              <a:t>Example: Cryptographic Problem</a:t>
            </a:r>
          </a:p>
          <a:p>
            <a:pPr marL="457200" indent="-457200">
              <a:buAutoNum type="arabicPeriod"/>
            </a:pPr>
            <a:r>
              <a:rPr lang="en-US" dirty="0" smtClean="0"/>
              <a:t>Heuristic Repair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6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can be used to solve problems that are limited by constraints, such</a:t>
            </a:r>
          </a:p>
          <a:p>
            <a:r>
              <a:rPr lang="en-US" dirty="0"/>
              <a:t>as the eight-queens problem. Such problems are often known as </a:t>
            </a:r>
            <a:r>
              <a:rPr lang="en-US" b="1" dirty="0"/>
              <a:t>Constraint</a:t>
            </a:r>
          </a:p>
          <a:p>
            <a:r>
              <a:rPr lang="en-US" b="1" dirty="0"/>
              <a:t>Satisfaction Problems</a:t>
            </a:r>
            <a:r>
              <a:rPr lang="en-US" dirty="0"/>
              <a:t>, or </a:t>
            </a:r>
            <a:r>
              <a:rPr lang="en-US" b="1" dirty="0"/>
              <a:t>CSPs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77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8644" y="543044"/>
            <a:ext cx="8179674" cy="529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5125" y="1866774"/>
            <a:ext cx="5993606" cy="398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0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693163"/>
              </p:ext>
            </p:extLst>
          </p:nvPr>
        </p:nvGraphicFramePr>
        <p:xfrm>
          <a:off x="2291275" y="279918"/>
          <a:ext cx="7617832" cy="591560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52229"/>
                <a:gridCol w="952229"/>
                <a:gridCol w="952229"/>
                <a:gridCol w="952229"/>
                <a:gridCol w="952229"/>
                <a:gridCol w="952229"/>
                <a:gridCol w="952229"/>
                <a:gridCol w="952229"/>
              </a:tblGrid>
              <a:tr h="7394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79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Repair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8036" y="2360567"/>
            <a:ext cx="6457383" cy="389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3584" y="2265649"/>
            <a:ext cx="5753338" cy="379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Non-deterministic search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8192" y="2833160"/>
            <a:ext cx="4951240" cy="10785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186" y="3911707"/>
            <a:ext cx="3843725" cy="167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146</TotalTime>
  <Words>74</Words>
  <Application>Microsoft Office PowerPoint</Application>
  <PresentationFormat>Widescreen</PresentationFormat>
  <Paragraphs>19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Artificial Intelligence</vt:lpstr>
      <vt:lpstr>Topics </vt:lpstr>
      <vt:lpstr>PowerPoint Presentation</vt:lpstr>
      <vt:lpstr>PowerPoint Presentation</vt:lpstr>
      <vt:lpstr>PowerPoint Presentation</vt:lpstr>
      <vt:lpstr>PowerPoint Presentation</vt:lpstr>
      <vt:lpstr>Heuristic Repair</vt:lpstr>
      <vt:lpstr>PowerPoint Presentation</vt:lpstr>
      <vt:lpstr>Non-deterministic search</vt:lpstr>
      <vt:lpstr>Combinatorial optimization Problems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qazi zia engr.zia</dc:creator>
  <cp:lastModifiedBy>qazi zia engr.zia</cp:lastModifiedBy>
  <cp:revision>7</cp:revision>
  <dcterms:created xsi:type="dcterms:W3CDTF">2014-09-29T12:00:56Z</dcterms:created>
  <dcterms:modified xsi:type="dcterms:W3CDTF">2014-09-30T08:04:26Z</dcterms:modified>
</cp:coreProperties>
</file>