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3" r:id="rId6"/>
    <p:sldId id="265" r:id="rId7"/>
    <p:sldId id="261" r:id="rId8"/>
    <p:sldId id="262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230BD4D-C4ED-4202-B53D-3A2C0E925CF1}">
          <p14:sldIdLst>
            <p14:sldId id="257"/>
            <p14:sldId id="258"/>
            <p14:sldId id="259"/>
            <p14:sldId id="260"/>
            <p14:sldId id="263"/>
            <p14:sldId id="265"/>
            <p14:sldId id="261"/>
            <p14:sldId id="262"/>
            <p14:sldId id="264"/>
          </p14:sldIdLst>
        </p14:section>
        <p14:section name="Untitled Section" id="{472CC3A5-DC76-4C43-9A61-987286B13EFF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8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6B474F-721B-4043-8A03-8FE04CD8244C}" type="datetimeFigureOut">
              <a:rPr lang="en-US" smtClean="0"/>
              <a:t>10/28/2014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5A404E-3822-4A97-B088-DD68EC2E5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114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5B28B-3C9A-44A5-AE70-D44A7CD9809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291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07D46-7212-4EF1-B054-E3FB4D469F9D}" type="datetimeFigureOut">
              <a:rPr lang="en-US" smtClean="0"/>
              <a:t>10/28/2014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DDDE1-ADB1-488C-BA1F-EC2F7046AE7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5169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07D46-7212-4EF1-B054-E3FB4D469F9D}" type="datetimeFigureOut">
              <a:rPr lang="en-US" smtClean="0"/>
              <a:t>10/28/2014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DDDE1-ADB1-488C-BA1F-EC2F7046A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067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07D46-7212-4EF1-B054-E3FB4D469F9D}" type="datetimeFigureOut">
              <a:rPr lang="en-US" smtClean="0"/>
              <a:t>10/28/2014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DDDE1-ADB1-488C-BA1F-EC2F7046A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92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07D46-7212-4EF1-B054-E3FB4D469F9D}" type="datetimeFigureOut">
              <a:rPr lang="en-US" smtClean="0"/>
              <a:t>10/28/2014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DDDE1-ADB1-488C-BA1F-EC2F7046A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823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07D46-7212-4EF1-B054-E3FB4D469F9D}" type="datetimeFigureOut">
              <a:rPr lang="en-US" smtClean="0"/>
              <a:t>10/28/2014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DDDE1-ADB1-488C-BA1F-EC2F7046AE7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7127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07D46-7212-4EF1-B054-E3FB4D469F9D}" type="datetimeFigureOut">
              <a:rPr lang="en-US" smtClean="0"/>
              <a:t>10/28/2014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DDDE1-ADB1-488C-BA1F-EC2F7046A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300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07D46-7212-4EF1-B054-E3FB4D469F9D}" type="datetimeFigureOut">
              <a:rPr lang="en-US" smtClean="0"/>
              <a:t>10/28/2014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DDDE1-ADB1-488C-BA1F-EC2F7046A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747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07D46-7212-4EF1-B054-E3FB4D469F9D}" type="datetimeFigureOut">
              <a:rPr lang="en-US" smtClean="0"/>
              <a:t>10/28/2014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DDDE1-ADB1-488C-BA1F-EC2F7046A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494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07D46-7212-4EF1-B054-E3FB4D469F9D}" type="datetimeFigureOut">
              <a:rPr lang="en-US" smtClean="0"/>
              <a:t>10/28/2014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DDDE1-ADB1-488C-BA1F-EC2F7046A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3707D46-7212-4EF1-B054-E3FB4D469F9D}" type="datetimeFigureOut">
              <a:rPr lang="en-US" smtClean="0"/>
              <a:t>10/28/2014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2DDDDE1-ADB1-488C-BA1F-EC2F7046A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582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07D46-7212-4EF1-B054-E3FB4D469F9D}" type="datetimeFigureOut">
              <a:rPr lang="en-US" smtClean="0"/>
              <a:t>10/28/2014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DDDE1-ADB1-488C-BA1F-EC2F7046A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70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3707D46-7212-4EF1-B054-E3FB4D469F9D}" type="datetimeFigureOut">
              <a:rPr lang="en-US" smtClean="0"/>
              <a:t>10/28/2014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2DDDDE1-ADB1-488C-BA1F-EC2F7046AE73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1250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Artificial Intelligence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8</a:t>
            </a:r>
          </a:p>
          <a:p>
            <a:r>
              <a:rPr lang="en-US" dirty="0" smtClean="0"/>
              <a:t>Game Playing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Artificial Intelligence Lectures by Engr. Qazi Zia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937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Game Trees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80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i="1" dirty="0"/>
              <a:t>q </a:t>
            </a:r>
            <a:r>
              <a:rPr lang="en-US" dirty="0"/>
              <a:t>= number of queens</a:t>
            </a:r>
          </a:p>
          <a:p>
            <a:r>
              <a:rPr lang="en-US" i="1" dirty="0"/>
              <a:t>r </a:t>
            </a:r>
            <a:r>
              <a:rPr lang="en-US" dirty="0"/>
              <a:t>= number of rooks</a:t>
            </a:r>
          </a:p>
          <a:p>
            <a:r>
              <a:rPr lang="en-US" i="1" dirty="0"/>
              <a:t>n </a:t>
            </a:r>
            <a:r>
              <a:rPr lang="en-US" dirty="0"/>
              <a:t>= number of knights</a:t>
            </a:r>
          </a:p>
          <a:p>
            <a:r>
              <a:rPr lang="en-US" i="1" dirty="0"/>
              <a:t>b </a:t>
            </a:r>
            <a:r>
              <a:rPr lang="en-US" dirty="0"/>
              <a:t>= number of bishops</a:t>
            </a:r>
          </a:p>
          <a:p>
            <a:r>
              <a:rPr lang="en-US" i="1" dirty="0"/>
              <a:t>p </a:t>
            </a:r>
            <a:r>
              <a:rPr lang="en-US" dirty="0"/>
              <a:t>= number of pawns</a:t>
            </a:r>
          </a:p>
          <a:p>
            <a:r>
              <a:rPr lang="pt-BR" i="1" dirty="0"/>
              <a:t>score </a:t>
            </a:r>
            <a:r>
              <a:rPr lang="pt-BR" dirty="0"/>
              <a:t>= </a:t>
            </a:r>
            <a:r>
              <a:rPr lang="pt-BR" i="1" dirty="0"/>
              <a:t>9q </a:t>
            </a:r>
            <a:r>
              <a:rPr lang="pt-BR" dirty="0"/>
              <a:t>+ </a:t>
            </a:r>
            <a:r>
              <a:rPr lang="pt-BR" i="1" dirty="0"/>
              <a:t>5r </a:t>
            </a:r>
            <a:r>
              <a:rPr lang="pt-BR" dirty="0"/>
              <a:t>+ </a:t>
            </a:r>
            <a:r>
              <a:rPr lang="pt-BR" i="1" dirty="0"/>
              <a:t>3b </a:t>
            </a:r>
            <a:r>
              <a:rPr lang="pt-BR" dirty="0"/>
              <a:t>+ </a:t>
            </a:r>
            <a:r>
              <a:rPr lang="pt-BR" i="1" dirty="0"/>
              <a:t>3n </a:t>
            </a:r>
            <a:r>
              <a:rPr lang="pt-BR" dirty="0"/>
              <a:t>+ </a:t>
            </a:r>
            <a:r>
              <a:rPr lang="pt-BR" i="1" dirty="0"/>
              <a:t>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3309" y="2723747"/>
            <a:ext cx="6734923" cy="1268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0443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Searching Game Tree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05617" y="1846263"/>
            <a:ext cx="6375921" cy="402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708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3406" y="492333"/>
            <a:ext cx="9583631" cy="6009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904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64168" y="376877"/>
            <a:ext cx="8335133" cy="6276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829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MinMax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6" name="Dodecagon 5"/>
          <p:cNvSpPr/>
          <p:nvPr/>
        </p:nvSpPr>
        <p:spPr>
          <a:xfrm>
            <a:off x="5150498" y="2090057"/>
            <a:ext cx="578498" cy="503853"/>
          </a:xfrm>
          <a:prstGeom prst="do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</a:p>
        </p:txBody>
      </p:sp>
      <p:cxnSp>
        <p:nvCxnSpPr>
          <p:cNvPr id="8" name="Straight Arrow Connector 7"/>
          <p:cNvCxnSpPr>
            <a:stCxn id="6" idx="5"/>
          </p:cNvCxnSpPr>
          <p:nvPr/>
        </p:nvCxnSpPr>
        <p:spPr>
          <a:xfrm flipH="1">
            <a:off x="4497355" y="2593910"/>
            <a:ext cx="864884" cy="6531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5552771" y="2545217"/>
            <a:ext cx="829368" cy="7018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Dodecagon 12"/>
          <p:cNvSpPr/>
          <p:nvPr/>
        </p:nvSpPr>
        <p:spPr>
          <a:xfrm>
            <a:off x="6205914" y="3228391"/>
            <a:ext cx="578498" cy="503853"/>
          </a:xfrm>
          <a:prstGeom prst="do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B2</a:t>
            </a:r>
            <a:endParaRPr lang="en-US" dirty="0"/>
          </a:p>
        </p:txBody>
      </p:sp>
      <p:sp>
        <p:nvSpPr>
          <p:cNvPr id="14" name="Dodecagon 13"/>
          <p:cNvSpPr/>
          <p:nvPr/>
        </p:nvSpPr>
        <p:spPr>
          <a:xfrm>
            <a:off x="4047620" y="3231501"/>
            <a:ext cx="578498" cy="503853"/>
          </a:xfrm>
          <a:prstGeom prst="do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B1</a:t>
            </a:r>
            <a:endParaRPr lang="en-US" dirty="0"/>
          </a:p>
        </p:txBody>
      </p:sp>
      <p:sp>
        <p:nvSpPr>
          <p:cNvPr id="15" name="Dodecagon 14"/>
          <p:cNvSpPr/>
          <p:nvPr/>
        </p:nvSpPr>
        <p:spPr>
          <a:xfrm>
            <a:off x="7260802" y="4403736"/>
            <a:ext cx="578498" cy="503853"/>
          </a:xfrm>
          <a:prstGeom prst="do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C4</a:t>
            </a:r>
            <a:endParaRPr lang="en-US" dirty="0"/>
          </a:p>
        </p:txBody>
      </p:sp>
      <p:sp>
        <p:nvSpPr>
          <p:cNvPr id="16" name="Dodecagon 15"/>
          <p:cNvSpPr/>
          <p:nvPr/>
        </p:nvSpPr>
        <p:spPr>
          <a:xfrm>
            <a:off x="4316963" y="4458547"/>
            <a:ext cx="578498" cy="503853"/>
          </a:xfrm>
          <a:prstGeom prst="do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C2</a:t>
            </a:r>
            <a:endParaRPr lang="en-US" dirty="0"/>
          </a:p>
        </p:txBody>
      </p:sp>
      <p:sp>
        <p:nvSpPr>
          <p:cNvPr id="17" name="Dodecagon 16"/>
          <p:cNvSpPr/>
          <p:nvPr/>
        </p:nvSpPr>
        <p:spPr>
          <a:xfrm>
            <a:off x="2803818" y="4381000"/>
            <a:ext cx="578498" cy="503853"/>
          </a:xfrm>
          <a:prstGeom prst="do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C1</a:t>
            </a:r>
            <a:endParaRPr lang="en-US" dirty="0"/>
          </a:p>
        </p:txBody>
      </p:sp>
      <p:sp>
        <p:nvSpPr>
          <p:cNvPr id="18" name="Dodecagon 17"/>
          <p:cNvSpPr/>
          <p:nvPr/>
        </p:nvSpPr>
        <p:spPr>
          <a:xfrm>
            <a:off x="5747657" y="4403736"/>
            <a:ext cx="578498" cy="503853"/>
          </a:xfrm>
          <a:prstGeom prst="do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C3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 flipH="1">
            <a:off x="7228941" y="4758180"/>
            <a:ext cx="408286" cy="7512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5639762" y="4739102"/>
            <a:ext cx="543418" cy="8272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2283402" y="4768767"/>
            <a:ext cx="864884" cy="6531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6024762" y="3654559"/>
            <a:ext cx="470401" cy="7264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3327485" y="3698033"/>
            <a:ext cx="864884" cy="6531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4252829" y="3673686"/>
            <a:ext cx="348813" cy="7465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6615187" y="3679164"/>
            <a:ext cx="829368" cy="7018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2967179" y="4739102"/>
            <a:ext cx="829368" cy="7018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4450966" y="4739102"/>
            <a:ext cx="829368" cy="7018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5967455" y="4790716"/>
            <a:ext cx="829368" cy="7018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7545834" y="4714826"/>
            <a:ext cx="829368" cy="7018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H="1">
            <a:off x="4297021" y="4710473"/>
            <a:ext cx="402312" cy="7848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866122" y="5566312"/>
            <a:ext cx="597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6727049" y="5494542"/>
            <a:ext cx="597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145975" y="5500310"/>
            <a:ext cx="597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133117" y="5476592"/>
            <a:ext cx="597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4296585" y="5536118"/>
            <a:ext cx="597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5119349" y="5408844"/>
            <a:ext cx="597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552771" y="5500310"/>
            <a:ext cx="597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3492481" y="5404037"/>
            <a:ext cx="597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971593" y="1772819"/>
            <a:ext cx="1311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Result 10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2146041" y="4458547"/>
            <a:ext cx="317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6886659" y="3230016"/>
            <a:ext cx="550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3422918" y="3362912"/>
            <a:ext cx="5033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6882339" y="4380477"/>
            <a:ext cx="4677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5431554" y="4285178"/>
            <a:ext cx="4768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3753153" y="4455461"/>
            <a:ext cx="423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1474237" y="2973148"/>
            <a:ext cx="13295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Now Min will select C1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673944" y="4672839"/>
            <a:ext cx="132958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Now Max will have two choices of 7 and 3 , max is 7 so 7 is selected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08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Traversing a game tree using </a:t>
            </a:r>
            <a:r>
              <a:rPr lang="en-US" dirty="0" err="1" smtClean="0"/>
              <a:t>MinMax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913" y="2022475"/>
            <a:ext cx="8826500" cy="3670300"/>
          </a:xfrm>
        </p:spPr>
      </p:pic>
    </p:spTree>
    <p:extLst>
      <p:ext uri="{BB962C8B-B14F-4D97-AF65-F5344CB8AC3E}">
        <p14:creationId xmlns:p14="http://schemas.microsoft.com/office/powerpoint/2010/main" val="2926719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5515" y="702203"/>
            <a:ext cx="8144998" cy="6083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6632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210</TotalTime>
  <Words>112</Words>
  <Application>Microsoft Office PowerPoint</Application>
  <PresentationFormat>Widescreen</PresentationFormat>
  <Paragraphs>41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Calibri</vt:lpstr>
      <vt:lpstr>Calibri Light</vt:lpstr>
      <vt:lpstr>Retrospect</vt:lpstr>
      <vt:lpstr>Artificial Intelligence</vt:lpstr>
      <vt:lpstr>Game Trees</vt:lpstr>
      <vt:lpstr>Evaluation Function</vt:lpstr>
      <vt:lpstr>Searching Game Tree</vt:lpstr>
      <vt:lpstr>PowerPoint Presentation</vt:lpstr>
      <vt:lpstr>PowerPoint Presentation</vt:lpstr>
      <vt:lpstr>MinMax Algorithm</vt:lpstr>
      <vt:lpstr>Traversing a game tree using MinMax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Artificial Intelligence</dc:title>
  <dc:creator>qazi zia engr.zia</dc:creator>
  <cp:lastModifiedBy>qazi zia engr.zia</cp:lastModifiedBy>
  <cp:revision>12</cp:revision>
  <dcterms:created xsi:type="dcterms:W3CDTF">2014-09-30T12:35:57Z</dcterms:created>
  <dcterms:modified xsi:type="dcterms:W3CDTF">2014-10-28T07:39:04Z</dcterms:modified>
</cp:coreProperties>
</file>