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2" r:id="rId1"/>
  </p:sldMasterIdLst>
  <p:notesMasterIdLst>
    <p:notesMasterId r:id="rId87"/>
  </p:notesMasterIdLst>
  <p:handoutMasterIdLst>
    <p:handoutMasterId r:id="rId88"/>
  </p:handoutMasterIdLst>
  <p:sldIdLst>
    <p:sldId id="442" r:id="rId2"/>
    <p:sldId id="441" r:id="rId3"/>
    <p:sldId id="385" r:id="rId4"/>
    <p:sldId id="386" r:id="rId5"/>
    <p:sldId id="387" r:id="rId6"/>
    <p:sldId id="388" r:id="rId7"/>
    <p:sldId id="389" r:id="rId8"/>
    <p:sldId id="390" r:id="rId9"/>
    <p:sldId id="395" r:id="rId10"/>
    <p:sldId id="396" r:id="rId11"/>
    <p:sldId id="397" r:id="rId12"/>
    <p:sldId id="343" r:id="rId13"/>
    <p:sldId id="338" r:id="rId14"/>
    <p:sldId id="325" r:id="rId15"/>
    <p:sldId id="398" r:id="rId16"/>
    <p:sldId id="399" r:id="rId17"/>
    <p:sldId id="400" r:id="rId18"/>
    <p:sldId id="401" r:id="rId19"/>
    <p:sldId id="402" r:id="rId20"/>
    <p:sldId id="403" r:id="rId21"/>
    <p:sldId id="404" r:id="rId22"/>
    <p:sldId id="405" r:id="rId23"/>
    <p:sldId id="406" r:id="rId24"/>
    <p:sldId id="407" r:id="rId25"/>
    <p:sldId id="408" r:id="rId26"/>
    <p:sldId id="409" r:id="rId27"/>
    <p:sldId id="410" r:id="rId28"/>
    <p:sldId id="422" r:id="rId29"/>
    <p:sldId id="423" r:id="rId30"/>
    <p:sldId id="426" r:id="rId31"/>
    <p:sldId id="427" r:id="rId32"/>
    <p:sldId id="428" r:id="rId33"/>
    <p:sldId id="429" r:id="rId34"/>
    <p:sldId id="430" r:id="rId35"/>
    <p:sldId id="328" r:id="rId36"/>
    <p:sldId id="431" r:id="rId37"/>
    <p:sldId id="432" r:id="rId38"/>
    <p:sldId id="433" r:id="rId39"/>
    <p:sldId id="434" r:id="rId40"/>
    <p:sldId id="435" r:id="rId41"/>
    <p:sldId id="436" r:id="rId42"/>
    <p:sldId id="437" r:id="rId43"/>
    <p:sldId id="438" r:id="rId44"/>
    <p:sldId id="345" r:id="rId45"/>
    <p:sldId id="333" r:id="rId46"/>
    <p:sldId id="330" r:id="rId47"/>
    <p:sldId id="331" r:id="rId48"/>
    <p:sldId id="332" r:id="rId49"/>
    <p:sldId id="334" r:id="rId50"/>
    <p:sldId id="348" r:id="rId51"/>
    <p:sldId id="383" r:id="rId52"/>
    <p:sldId id="335" r:id="rId53"/>
    <p:sldId id="336" r:id="rId54"/>
    <p:sldId id="346" r:id="rId55"/>
    <p:sldId id="337" r:id="rId56"/>
    <p:sldId id="356" r:id="rId57"/>
    <p:sldId id="358" r:id="rId58"/>
    <p:sldId id="359" r:id="rId59"/>
    <p:sldId id="360" r:id="rId60"/>
    <p:sldId id="361" r:id="rId61"/>
    <p:sldId id="362" r:id="rId62"/>
    <p:sldId id="363" r:id="rId63"/>
    <p:sldId id="364" r:id="rId64"/>
    <p:sldId id="365" r:id="rId65"/>
    <p:sldId id="371" r:id="rId66"/>
    <p:sldId id="439" r:id="rId67"/>
    <p:sldId id="372" r:id="rId68"/>
    <p:sldId id="339" r:id="rId69"/>
    <p:sldId id="340" r:id="rId70"/>
    <p:sldId id="373" r:id="rId71"/>
    <p:sldId id="374" r:id="rId72"/>
    <p:sldId id="349" r:id="rId73"/>
    <p:sldId id="350" r:id="rId74"/>
    <p:sldId id="352" r:id="rId75"/>
    <p:sldId id="375" r:id="rId76"/>
    <p:sldId id="376" r:id="rId77"/>
    <p:sldId id="379" r:id="rId78"/>
    <p:sldId id="380" r:id="rId79"/>
    <p:sldId id="377" r:id="rId80"/>
    <p:sldId id="378" r:id="rId81"/>
    <p:sldId id="381" r:id="rId82"/>
    <p:sldId id="382" r:id="rId83"/>
    <p:sldId id="440" r:id="rId84"/>
    <p:sldId id="443" r:id="rId85"/>
    <p:sldId id="444" r:id="rId86"/>
  </p:sldIdLst>
  <p:sldSz cx="9144000" cy="6858000" type="overhead"/>
  <p:notesSz cx="6934200" cy="9080500"/>
  <p:kinsoku lang="ja-JP" invalStChars="、。，．・：；？！゛゜ヽヾゝゞ々ー’”）〕］｝〉》」』】°‰′″℃￠％ぁぃぅぇぉっゃゅょゎァィゥェォッャュョヮヵヶ!%),.:;?]}｡｣､･ｧｨｩｪｫｬｭｮｯｰﾞﾟ" invalEndChars="‘“（〔［｛〈《「『【￥＄$([\{｢￡"/>
  <p:defaultTextStyle>
    <a:defPPr>
      <a:defRPr lang="en-US"/>
    </a:defPPr>
    <a:lvl1pPr algn="l" rtl="0" eaLnBrk="0" fontAlgn="base" hangingPunct="0">
      <a:spcBef>
        <a:spcPct val="0"/>
      </a:spcBef>
      <a:spcAft>
        <a:spcPct val="0"/>
      </a:spcAft>
      <a:defRPr sz="2000" b="1" kern="1200">
        <a:solidFill>
          <a:schemeClr val="accent1"/>
        </a:solidFill>
        <a:latin typeface="Arial" panose="020B0604020202020204" pitchFamily="34" charset="0"/>
        <a:ea typeface="+mn-ea"/>
        <a:cs typeface="+mn-cs"/>
      </a:defRPr>
    </a:lvl1pPr>
    <a:lvl2pPr marL="457200" algn="l" rtl="0" eaLnBrk="0" fontAlgn="base" hangingPunct="0">
      <a:spcBef>
        <a:spcPct val="0"/>
      </a:spcBef>
      <a:spcAft>
        <a:spcPct val="0"/>
      </a:spcAft>
      <a:defRPr sz="2000" b="1" kern="1200">
        <a:solidFill>
          <a:schemeClr val="accent1"/>
        </a:solidFill>
        <a:latin typeface="Arial" panose="020B0604020202020204" pitchFamily="34" charset="0"/>
        <a:ea typeface="+mn-ea"/>
        <a:cs typeface="+mn-cs"/>
      </a:defRPr>
    </a:lvl2pPr>
    <a:lvl3pPr marL="914400" algn="l" rtl="0" eaLnBrk="0" fontAlgn="base" hangingPunct="0">
      <a:spcBef>
        <a:spcPct val="0"/>
      </a:spcBef>
      <a:spcAft>
        <a:spcPct val="0"/>
      </a:spcAft>
      <a:defRPr sz="2000" b="1" kern="1200">
        <a:solidFill>
          <a:schemeClr val="accent1"/>
        </a:solidFill>
        <a:latin typeface="Arial" panose="020B0604020202020204" pitchFamily="34" charset="0"/>
        <a:ea typeface="+mn-ea"/>
        <a:cs typeface="+mn-cs"/>
      </a:defRPr>
    </a:lvl3pPr>
    <a:lvl4pPr marL="1371600" algn="l" rtl="0" eaLnBrk="0" fontAlgn="base" hangingPunct="0">
      <a:spcBef>
        <a:spcPct val="0"/>
      </a:spcBef>
      <a:spcAft>
        <a:spcPct val="0"/>
      </a:spcAft>
      <a:defRPr sz="2000" b="1" kern="1200">
        <a:solidFill>
          <a:schemeClr val="accent1"/>
        </a:solidFill>
        <a:latin typeface="Arial" panose="020B0604020202020204" pitchFamily="34" charset="0"/>
        <a:ea typeface="+mn-ea"/>
        <a:cs typeface="+mn-cs"/>
      </a:defRPr>
    </a:lvl4pPr>
    <a:lvl5pPr marL="1828800" algn="l" rtl="0" eaLnBrk="0" fontAlgn="base" hangingPunct="0">
      <a:spcBef>
        <a:spcPct val="0"/>
      </a:spcBef>
      <a:spcAft>
        <a:spcPct val="0"/>
      </a:spcAft>
      <a:defRPr sz="2000" b="1" kern="1200">
        <a:solidFill>
          <a:schemeClr val="accent1"/>
        </a:solidFill>
        <a:latin typeface="Arial" panose="020B0604020202020204" pitchFamily="34" charset="0"/>
        <a:ea typeface="+mn-ea"/>
        <a:cs typeface="+mn-cs"/>
      </a:defRPr>
    </a:lvl5pPr>
    <a:lvl6pPr marL="2286000" algn="l" defTabSz="914400" rtl="0" eaLnBrk="1" latinLnBrk="0" hangingPunct="1">
      <a:defRPr sz="2000" b="1" kern="1200">
        <a:solidFill>
          <a:schemeClr val="accent1"/>
        </a:solidFill>
        <a:latin typeface="Arial" panose="020B0604020202020204" pitchFamily="34" charset="0"/>
        <a:ea typeface="+mn-ea"/>
        <a:cs typeface="+mn-cs"/>
      </a:defRPr>
    </a:lvl6pPr>
    <a:lvl7pPr marL="2743200" algn="l" defTabSz="914400" rtl="0" eaLnBrk="1" latinLnBrk="0" hangingPunct="1">
      <a:defRPr sz="2000" b="1" kern="1200">
        <a:solidFill>
          <a:schemeClr val="accent1"/>
        </a:solidFill>
        <a:latin typeface="Arial" panose="020B0604020202020204" pitchFamily="34" charset="0"/>
        <a:ea typeface="+mn-ea"/>
        <a:cs typeface="+mn-cs"/>
      </a:defRPr>
    </a:lvl7pPr>
    <a:lvl8pPr marL="3200400" algn="l" defTabSz="914400" rtl="0" eaLnBrk="1" latinLnBrk="0" hangingPunct="1">
      <a:defRPr sz="2000" b="1" kern="1200">
        <a:solidFill>
          <a:schemeClr val="accent1"/>
        </a:solidFill>
        <a:latin typeface="Arial" panose="020B0604020202020204" pitchFamily="34" charset="0"/>
        <a:ea typeface="+mn-ea"/>
        <a:cs typeface="+mn-cs"/>
      </a:defRPr>
    </a:lvl8pPr>
    <a:lvl9pPr marL="3657600" algn="l" defTabSz="914400" rtl="0" eaLnBrk="1" latinLnBrk="0" hangingPunct="1">
      <a:defRPr sz="2000" b="1" kern="1200">
        <a:solidFill>
          <a:schemeClr val="accent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60">
          <p15:clr>
            <a:srgbClr val="A4A3A4"/>
          </p15:clr>
        </p15:guide>
        <p15:guide id="2" pos="218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FF"/>
    <a:srgbClr val="000000"/>
    <a:srgbClr val="676767"/>
    <a:srgbClr val="DC0081"/>
    <a:srgbClr val="7FFF00"/>
    <a:srgbClr val="282900"/>
    <a:srgbClr val="EAEC5E"/>
    <a:srgbClr val="FE9B0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8" d="100"/>
          <a:sy n="48" d="100"/>
        </p:scale>
        <p:origin x="108" y="4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5" d="100"/>
          <a:sy n="55" d="100"/>
        </p:scale>
        <p:origin x="-1824" y="-84"/>
      </p:cViewPr>
      <p:guideLst>
        <p:guide orient="horz" pos="2860"/>
        <p:guide pos="2184"/>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notesMaster" Target="notesMasters/notesMaster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handoutMaster" Target="handoutMasters/handoutMaster1.xml"/><Relationship Id="rId9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4" Type="http://schemas.openxmlformats.org/officeDocument/2006/relationships/slide" Target="slides/slide3.xml"/><Relationship Id="rId9" Type="http://schemas.openxmlformats.org/officeDocument/2006/relationships/slide" Target="slides/slide8.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1484937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body" sz="quarter" idx="3"/>
          </p:nvPr>
        </p:nvSpPr>
        <p:spPr bwMode="auto">
          <a:xfrm>
            <a:off x="923925" y="4313238"/>
            <a:ext cx="5086350" cy="4086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488" tIns="44450" rIns="90488" bIns="44450" numCol="1" anchor="t" anchorCtr="0" compatLnSpc="1">
            <a:prstTxWarp prst="textNoShape">
              <a:avLst/>
            </a:prstTxWarp>
          </a:bodyPr>
          <a:lstStyle/>
          <a:p>
            <a:pPr lvl="0"/>
            <a:r>
              <a:rPr lang="en-US" altLang="en-US" noProof="0" smtClean="0"/>
              <a:t>Click to edit Master notes styles</a:t>
            </a:r>
          </a:p>
          <a:p>
            <a:pPr lvl="1"/>
            <a:r>
              <a:rPr lang="en-US" altLang="en-US" noProof="0" smtClean="0"/>
              <a:t>Second Level</a:t>
            </a:r>
          </a:p>
          <a:p>
            <a:pPr lvl="2"/>
            <a:r>
              <a:rPr lang="en-US" altLang="en-US" noProof="0" smtClean="0"/>
              <a:t>Third Level</a:t>
            </a:r>
          </a:p>
          <a:p>
            <a:pPr lvl="3"/>
            <a:r>
              <a:rPr lang="en-US" altLang="en-US" noProof="0" smtClean="0"/>
              <a:t>Fourth Level</a:t>
            </a:r>
          </a:p>
          <a:p>
            <a:pPr lvl="4"/>
            <a:r>
              <a:rPr lang="en-US" altLang="en-US" noProof="0" smtClean="0"/>
              <a:t>Fifth Level</a:t>
            </a:r>
          </a:p>
        </p:txBody>
      </p:sp>
      <p:sp>
        <p:nvSpPr>
          <p:cNvPr id="2051" name="Rectangle 3"/>
          <p:cNvSpPr>
            <a:spLocks noChangeArrowheads="1" noTextEdit="1"/>
          </p:cNvSpPr>
          <p:nvPr>
            <p:ph type="sldImg" idx="2"/>
          </p:nvPr>
        </p:nvSpPr>
        <p:spPr bwMode="auto">
          <a:xfrm>
            <a:off x="1196975" y="681038"/>
            <a:ext cx="4540250" cy="3405187"/>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Tree>
    <p:extLst>
      <p:ext uri="{BB962C8B-B14F-4D97-AF65-F5344CB8AC3E}">
        <p14:creationId xmlns:p14="http://schemas.microsoft.com/office/powerpoint/2010/main" val="112766206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Book Antiqua" panose="02040602050305030304"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Book Antiqua" panose="02040602050305030304"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Book Antiqua" panose="02040602050305030304"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Book Antiqua" panose="02040602050305030304"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Book Antiqua" panose="0204060205030503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Image Placeholder 1"/>
          <p:cNvSpPr>
            <a:spLocks noGrp="1" noRot="1" noChangeAspect="1" noTextEdit="1"/>
          </p:cNvSpPr>
          <p:nvPr>
            <p:ph type="sldImg"/>
          </p:nvPr>
        </p:nvSpPr>
        <p:spPr>
          <a:ln/>
        </p:spPr>
      </p:sp>
      <p:sp>
        <p:nvSpPr>
          <p:cNvPr id="4099" name="Notes Placeholder 2"/>
          <p:cNvSpPr>
            <a:spLocks noGrp="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36962497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ChangeArrowheads="1" noTextEdit="1"/>
          </p:cNvSpPr>
          <p:nvPr>
            <p:ph type="sldImg"/>
          </p:nvPr>
        </p:nvSpPr>
        <p:spPr>
          <a:ln/>
        </p:spPr>
      </p:sp>
      <p:sp>
        <p:nvSpPr>
          <p:cNvPr id="62467"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41224179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ChangeArrowheads="1" noTextEdit="1"/>
          </p:cNvSpPr>
          <p:nvPr>
            <p:ph type="sldImg"/>
          </p:nvPr>
        </p:nvSpPr>
        <p:spPr>
          <a:ln/>
        </p:spPr>
      </p:sp>
      <p:sp>
        <p:nvSpPr>
          <p:cNvPr id="64515"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22830373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ChangeArrowheads="1" noTextEdit="1"/>
          </p:cNvSpPr>
          <p:nvPr>
            <p:ph type="sldImg"/>
          </p:nvPr>
        </p:nvSpPr>
        <p:spPr>
          <a:ln/>
        </p:spPr>
      </p:sp>
      <p:sp>
        <p:nvSpPr>
          <p:cNvPr id="67587"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113840961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ChangeArrowheads="1" noTextEdit="1"/>
          </p:cNvSpPr>
          <p:nvPr>
            <p:ph type="sldImg"/>
          </p:nvPr>
        </p:nvSpPr>
        <p:spPr>
          <a:ln/>
        </p:spPr>
      </p:sp>
      <p:sp>
        <p:nvSpPr>
          <p:cNvPr id="69635"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349107404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ChangeArrowheads="1" noTextEdit="1"/>
          </p:cNvSpPr>
          <p:nvPr>
            <p:ph type="sldImg"/>
          </p:nvPr>
        </p:nvSpPr>
        <p:spPr>
          <a:ln/>
        </p:spPr>
      </p:sp>
      <p:sp>
        <p:nvSpPr>
          <p:cNvPr id="71683"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337613457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ChangeArrowheads="1" noTextEdit="1"/>
          </p:cNvSpPr>
          <p:nvPr>
            <p:ph type="sldImg"/>
          </p:nvPr>
        </p:nvSpPr>
        <p:spPr>
          <a:ln/>
        </p:spPr>
      </p:sp>
      <p:sp>
        <p:nvSpPr>
          <p:cNvPr id="73731"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66731715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ChangeArrowheads="1" noTextEdit="1"/>
          </p:cNvSpPr>
          <p:nvPr>
            <p:ph type="sldImg"/>
          </p:nvPr>
        </p:nvSpPr>
        <p:spPr>
          <a:ln/>
        </p:spPr>
      </p:sp>
      <p:sp>
        <p:nvSpPr>
          <p:cNvPr id="88067"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145674511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ChangeArrowheads="1" noTextEdit="1"/>
          </p:cNvSpPr>
          <p:nvPr>
            <p:ph type="sldImg"/>
          </p:nvPr>
        </p:nvSpPr>
        <p:spPr>
          <a:ln/>
        </p:spPr>
      </p:sp>
      <p:sp>
        <p:nvSpPr>
          <p:cNvPr id="90115"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166712966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ChangeArrowheads="1" noTextEdit="1"/>
          </p:cNvSpPr>
          <p:nvPr>
            <p:ph type="sldImg"/>
          </p:nvPr>
        </p:nvSpPr>
        <p:spPr>
          <a:ln/>
        </p:spPr>
      </p:sp>
      <p:sp>
        <p:nvSpPr>
          <p:cNvPr id="96259"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2336970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ChangeArrowheads="1" noTextEdit="1"/>
          </p:cNvSpPr>
          <p:nvPr>
            <p:ph type="sldImg"/>
          </p:nvPr>
        </p:nvSpPr>
        <p:spPr>
          <a:ln/>
        </p:spPr>
      </p:sp>
      <p:sp>
        <p:nvSpPr>
          <p:cNvPr id="18435"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17244974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ChangeArrowheads="1" noTextEdit="1"/>
          </p:cNvSpPr>
          <p:nvPr>
            <p:ph type="sldImg"/>
          </p:nvPr>
        </p:nvSpPr>
        <p:spPr>
          <a:ln/>
        </p:spPr>
      </p:sp>
      <p:sp>
        <p:nvSpPr>
          <p:cNvPr id="21507"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25769515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txBox="1">
            <a:spLocks noGrp="1" noChangeArrowheads="1"/>
          </p:cNvSpPr>
          <p:nvPr/>
        </p:nvSpPr>
        <p:spPr bwMode="auto">
          <a:xfrm>
            <a:off x="3927475" y="8624888"/>
            <a:ext cx="3005138"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30000"/>
              </a:spcBef>
              <a:defRPr sz="1200">
                <a:solidFill>
                  <a:schemeClr val="tx1"/>
                </a:solidFill>
                <a:latin typeface="Book Antiqua" panose="02040602050305030304" pitchFamily="18" charset="0"/>
              </a:defRPr>
            </a:lvl1pPr>
            <a:lvl2pPr marL="742950" indent="-285750">
              <a:spcBef>
                <a:spcPct val="30000"/>
              </a:spcBef>
              <a:defRPr sz="1200">
                <a:solidFill>
                  <a:schemeClr val="tx1"/>
                </a:solidFill>
                <a:latin typeface="Book Antiqua" panose="02040602050305030304" pitchFamily="18" charset="0"/>
              </a:defRPr>
            </a:lvl2pPr>
            <a:lvl3pPr marL="1143000" indent="-228600">
              <a:spcBef>
                <a:spcPct val="30000"/>
              </a:spcBef>
              <a:defRPr sz="1200">
                <a:solidFill>
                  <a:schemeClr val="tx1"/>
                </a:solidFill>
                <a:latin typeface="Book Antiqua" panose="02040602050305030304" pitchFamily="18" charset="0"/>
              </a:defRPr>
            </a:lvl3pPr>
            <a:lvl4pPr marL="1600200" indent="-228600">
              <a:spcBef>
                <a:spcPct val="30000"/>
              </a:spcBef>
              <a:defRPr sz="1200">
                <a:solidFill>
                  <a:schemeClr val="tx1"/>
                </a:solidFill>
                <a:latin typeface="Book Antiqua" panose="02040602050305030304" pitchFamily="18" charset="0"/>
              </a:defRPr>
            </a:lvl4pPr>
            <a:lvl5pPr marL="2057400" indent="-228600">
              <a:spcBef>
                <a:spcPct val="30000"/>
              </a:spcBef>
              <a:defRPr sz="1200">
                <a:solidFill>
                  <a:schemeClr val="tx1"/>
                </a:solidFill>
                <a:latin typeface="Book Antiqua" panose="02040602050305030304" pitchFamily="18" charset="0"/>
              </a:defRPr>
            </a:lvl5pPr>
            <a:lvl6pPr marL="2514600" indent="-228600" eaLnBrk="0" fontAlgn="base" hangingPunct="0">
              <a:spcBef>
                <a:spcPct val="30000"/>
              </a:spcBef>
              <a:spcAft>
                <a:spcPct val="0"/>
              </a:spcAft>
              <a:defRPr sz="1200">
                <a:solidFill>
                  <a:schemeClr val="tx1"/>
                </a:solidFill>
                <a:latin typeface="Book Antiqua" panose="02040602050305030304" pitchFamily="18" charset="0"/>
              </a:defRPr>
            </a:lvl6pPr>
            <a:lvl7pPr marL="2971800" indent="-228600" eaLnBrk="0" fontAlgn="base" hangingPunct="0">
              <a:spcBef>
                <a:spcPct val="30000"/>
              </a:spcBef>
              <a:spcAft>
                <a:spcPct val="0"/>
              </a:spcAft>
              <a:defRPr sz="1200">
                <a:solidFill>
                  <a:schemeClr val="tx1"/>
                </a:solidFill>
                <a:latin typeface="Book Antiqua" panose="02040602050305030304" pitchFamily="18" charset="0"/>
              </a:defRPr>
            </a:lvl7pPr>
            <a:lvl8pPr marL="3429000" indent="-228600" eaLnBrk="0" fontAlgn="base" hangingPunct="0">
              <a:spcBef>
                <a:spcPct val="30000"/>
              </a:spcBef>
              <a:spcAft>
                <a:spcPct val="0"/>
              </a:spcAft>
              <a:defRPr sz="1200">
                <a:solidFill>
                  <a:schemeClr val="tx1"/>
                </a:solidFill>
                <a:latin typeface="Book Antiqua" panose="02040602050305030304" pitchFamily="18" charset="0"/>
              </a:defRPr>
            </a:lvl8pPr>
            <a:lvl9pPr marL="3886200" indent="-228600" eaLnBrk="0" fontAlgn="base" hangingPunct="0">
              <a:spcBef>
                <a:spcPct val="30000"/>
              </a:spcBef>
              <a:spcAft>
                <a:spcPct val="0"/>
              </a:spcAft>
              <a:defRPr sz="1200">
                <a:solidFill>
                  <a:schemeClr val="tx1"/>
                </a:solidFill>
                <a:latin typeface="Book Antiqua" panose="02040602050305030304" pitchFamily="18" charset="0"/>
              </a:defRPr>
            </a:lvl9pPr>
          </a:lstStyle>
          <a:p>
            <a:pPr algn="r">
              <a:spcBef>
                <a:spcPct val="0"/>
              </a:spcBef>
            </a:pPr>
            <a:fld id="{E7641789-19ED-4866-9D04-C2AE0ECF6A9E}" type="slidenum">
              <a:rPr lang="en-GB" altLang="en-US" b="0">
                <a:latin typeface="Times New Roman" panose="02020603050405020304" pitchFamily="18" charset="0"/>
              </a:rPr>
              <a:pPr algn="r">
                <a:spcBef>
                  <a:spcPct val="0"/>
                </a:spcBef>
              </a:pPr>
              <a:t>21</a:t>
            </a:fld>
            <a:endParaRPr lang="en-GB" altLang="en-US" b="0">
              <a:latin typeface="Times New Roman" panose="02020603050405020304" pitchFamily="18" charset="0"/>
            </a:endParaRPr>
          </a:p>
        </p:txBody>
      </p:sp>
      <p:sp>
        <p:nvSpPr>
          <p:cNvPr id="27651" name="Rectangle 2"/>
          <p:cNvSpPr>
            <a:spLocks noRot="1" noChangeArrowheads="1" noTextEdit="1"/>
          </p:cNvSpPr>
          <p:nvPr>
            <p:ph type="sldImg"/>
          </p:nvPr>
        </p:nvSpPr>
        <p:spPr>
          <a:ln/>
        </p:spPr>
      </p:sp>
      <p:sp>
        <p:nvSpPr>
          <p:cNvPr id="27652" name="Rectangle 3"/>
          <p:cNvSpPr>
            <a:spLocks noGrp="1" noChangeArrowheads="1"/>
          </p:cNvSpPr>
          <p:nvPr>
            <p:ph type="body" idx="1"/>
          </p:nvPr>
        </p:nvSpPr>
        <p:spPr>
          <a:xfrm>
            <a:off x="693738" y="4313238"/>
            <a:ext cx="5546725" cy="4086225"/>
          </a:xfrm>
          <a:noFill/>
        </p:spPr>
        <p:txBody>
          <a:bodyPr lIns="91440" tIns="45720" rIns="91440" bIns="45720"/>
          <a:lstStyle/>
          <a:p>
            <a:pPr eaLnBrk="1" hangingPunct="1">
              <a:spcBef>
                <a:spcPct val="0"/>
              </a:spcBef>
            </a:pPr>
            <a:endParaRPr lang="en-GB" altLang="en-US" smtClean="0"/>
          </a:p>
          <a:p>
            <a:pPr eaLnBrk="1" hangingPunct="1">
              <a:spcBef>
                <a:spcPct val="0"/>
              </a:spcBef>
            </a:pPr>
            <a:r>
              <a:rPr lang="en-GB" altLang="en-US" smtClean="0"/>
              <a:t>Source of knowledge by using documents, textbooks, journals will almost never be enough to provide the knowledge base for real words expert systems. The source of knowledge is by using humans experts because the range of problems which the textbook examinees and solves is always smaller that the range that a human expert have in the area.</a:t>
            </a:r>
          </a:p>
        </p:txBody>
      </p:sp>
    </p:spTree>
    <p:extLst>
      <p:ext uri="{BB962C8B-B14F-4D97-AF65-F5344CB8AC3E}">
        <p14:creationId xmlns:p14="http://schemas.microsoft.com/office/powerpoint/2010/main" val="32194731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ChangeArrowheads="1" noTextEdit="1"/>
          </p:cNvSpPr>
          <p:nvPr>
            <p:ph type="sldImg"/>
          </p:nvPr>
        </p:nvSpPr>
        <p:spPr>
          <a:ln/>
        </p:spPr>
      </p:sp>
      <p:sp>
        <p:nvSpPr>
          <p:cNvPr id="43011"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20224917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ChangeArrowheads="1" noTextEdit="1"/>
          </p:cNvSpPr>
          <p:nvPr>
            <p:ph type="sldImg"/>
          </p:nvPr>
        </p:nvSpPr>
        <p:spPr>
          <a:ln/>
        </p:spPr>
      </p:sp>
      <p:sp>
        <p:nvSpPr>
          <p:cNvPr id="54275"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40833795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ChangeArrowheads="1" noTextEdit="1"/>
          </p:cNvSpPr>
          <p:nvPr>
            <p:ph type="sldImg"/>
          </p:nvPr>
        </p:nvSpPr>
        <p:spPr>
          <a:ln/>
        </p:spPr>
      </p:sp>
      <p:sp>
        <p:nvSpPr>
          <p:cNvPr id="56323"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18655845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ChangeArrowheads="1" noTextEdit="1"/>
          </p:cNvSpPr>
          <p:nvPr>
            <p:ph type="sldImg"/>
          </p:nvPr>
        </p:nvSpPr>
        <p:spPr>
          <a:ln/>
        </p:spPr>
      </p:sp>
      <p:sp>
        <p:nvSpPr>
          <p:cNvPr id="58371"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17899998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ChangeArrowheads="1" noTextEdit="1"/>
          </p:cNvSpPr>
          <p:nvPr>
            <p:ph type="sldImg"/>
          </p:nvPr>
        </p:nvSpPr>
        <p:spPr>
          <a:ln/>
        </p:spPr>
      </p:sp>
      <p:sp>
        <p:nvSpPr>
          <p:cNvPr id="60419"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13287025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Tree>
    <p:extLst>
      <p:ext uri="{BB962C8B-B14F-4D97-AF65-F5344CB8AC3E}">
        <p14:creationId xmlns:p14="http://schemas.microsoft.com/office/powerpoint/2010/main" val="5449163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158258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34150" y="457200"/>
            <a:ext cx="1924050" cy="55054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62000" y="457200"/>
            <a:ext cx="5619750" cy="5505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759238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684820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p>
        </p:txBody>
      </p:sp>
    </p:spTree>
    <p:extLst>
      <p:ext uri="{BB962C8B-B14F-4D97-AF65-F5344CB8AC3E}">
        <p14:creationId xmlns:p14="http://schemas.microsoft.com/office/powerpoint/2010/main" val="24428279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990600" y="1447800"/>
            <a:ext cx="3505200" cy="45148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47800"/>
            <a:ext cx="3505200" cy="45148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869577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31286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2577833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236109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Tree>
    <p:extLst>
      <p:ext uri="{BB962C8B-B14F-4D97-AF65-F5344CB8AC3E}">
        <p14:creationId xmlns:p14="http://schemas.microsoft.com/office/powerpoint/2010/main" val="15944427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Tree>
    <p:extLst>
      <p:ext uri="{BB962C8B-B14F-4D97-AF65-F5344CB8AC3E}">
        <p14:creationId xmlns:p14="http://schemas.microsoft.com/office/powerpoint/2010/main" val="33889706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762000" y="457200"/>
            <a:ext cx="76962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488" tIns="44450" rIns="90488" bIns="44450" numCol="1" anchor="ctr" anchorCtr="0" compatLnSpc="1">
            <a:prstTxWarp prst="textNoShape">
              <a:avLst/>
            </a:prstTxWarp>
          </a:bodyPr>
          <a:lstStyle/>
          <a:p>
            <a:pPr lvl="0"/>
            <a:r>
              <a:rPr lang="en-US" altLang="en-US" smtClean="0"/>
              <a:t>SLIDE TITLE</a:t>
            </a:r>
          </a:p>
        </p:txBody>
      </p:sp>
      <p:sp>
        <p:nvSpPr>
          <p:cNvPr id="1027" name="Rectangle 3"/>
          <p:cNvSpPr>
            <a:spLocks noGrp="1" noChangeArrowheads="1"/>
          </p:cNvSpPr>
          <p:nvPr>
            <p:ph type="body" idx="1"/>
          </p:nvPr>
        </p:nvSpPr>
        <p:spPr bwMode="auto">
          <a:xfrm>
            <a:off x="990600" y="1447800"/>
            <a:ext cx="7162800" cy="4514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488" tIns="44450" rIns="90488" bIns="44450" numCol="1" anchor="t" anchorCtr="0" compatLnSpc="1">
            <a:prstTxWarp prst="textNoShape">
              <a:avLst/>
            </a:prstTxWarp>
          </a:bodyPr>
          <a:lstStyle/>
          <a:p>
            <a:pPr lvl="0"/>
            <a:r>
              <a:rPr lang="en-US" altLang="en-US" smtClean="0"/>
              <a:t>Body Text</a:t>
            </a:r>
          </a:p>
          <a:p>
            <a:pPr lvl="0"/>
            <a:r>
              <a:rPr lang="en-US" altLang="en-US" smtClean="0"/>
              <a:t>More Body Text</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Text Box 5"/>
          <p:cNvSpPr txBox="1">
            <a:spLocks noChangeArrowheads="1"/>
          </p:cNvSpPr>
          <p:nvPr/>
        </p:nvSpPr>
        <p:spPr bwMode="auto">
          <a:xfrm>
            <a:off x="8458200" y="6400800"/>
            <a:ext cx="457200" cy="254000"/>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lvl1pPr algn="ctr">
              <a:defRPr sz="2000" b="1">
                <a:solidFill>
                  <a:schemeClr val="accent1"/>
                </a:solidFill>
                <a:latin typeface="Arial" panose="020B0604020202020204" pitchFamily="34" charset="0"/>
              </a:defRPr>
            </a:lvl1pPr>
            <a:lvl2pPr marL="742950" indent="-285750" algn="ctr">
              <a:defRPr sz="2000" b="1">
                <a:solidFill>
                  <a:schemeClr val="accent1"/>
                </a:solidFill>
                <a:latin typeface="Arial" panose="020B0604020202020204" pitchFamily="34" charset="0"/>
              </a:defRPr>
            </a:lvl2pPr>
            <a:lvl3pPr marL="1143000" indent="-228600" algn="ctr">
              <a:defRPr sz="2000" b="1">
                <a:solidFill>
                  <a:schemeClr val="accent1"/>
                </a:solidFill>
                <a:latin typeface="Arial" panose="020B0604020202020204" pitchFamily="34" charset="0"/>
              </a:defRPr>
            </a:lvl3pPr>
            <a:lvl4pPr marL="1600200" indent="-228600" algn="ctr">
              <a:defRPr sz="2000" b="1">
                <a:solidFill>
                  <a:schemeClr val="accent1"/>
                </a:solidFill>
                <a:latin typeface="Arial" panose="020B0604020202020204" pitchFamily="34" charset="0"/>
              </a:defRPr>
            </a:lvl4pPr>
            <a:lvl5pPr marL="2057400" indent="-228600" algn="ctr">
              <a:defRPr sz="2000" b="1">
                <a:solidFill>
                  <a:schemeClr val="accent1"/>
                </a:solidFill>
                <a:latin typeface="Arial" panose="020B0604020202020204" pitchFamily="34" charset="0"/>
              </a:defRPr>
            </a:lvl5pPr>
            <a:lvl6pPr marL="2514600" indent="-228600" algn="ctr" eaLnBrk="0" fontAlgn="base" hangingPunct="0">
              <a:spcBef>
                <a:spcPct val="0"/>
              </a:spcBef>
              <a:spcAft>
                <a:spcPct val="0"/>
              </a:spcAft>
              <a:defRPr sz="2000" b="1">
                <a:solidFill>
                  <a:schemeClr val="accent1"/>
                </a:solidFill>
                <a:latin typeface="Arial" panose="020B0604020202020204" pitchFamily="34" charset="0"/>
              </a:defRPr>
            </a:lvl6pPr>
            <a:lvl7pPr marL="2971800" indent="-228600" algn="ctr" eaLnBrk="0" fontAlgn="base" hangingPunct="0">
              <a:spcBef>
                <a:spcPct val="0"/>
              </a:spcBef>
              <a:spcAft>
                <a:spcPct val="0"/>
              </a:spcAft>
              <a:defRPr sz="2000" b="1">
                <a:solidFill>
                  <a:schemeClr val="accent1"/>
                </a:solidFill>
                <a:latin typeface="Arial" panose="020B0604020202020204" pitchFamily="34" charset="0"/>
              </a:defRPr>
            </a:lvl7pPr>
            <a:lvl8pPr marL="3429000" indent="-228600" algn="ctr" eaLnBrk="0" fontAlgn="base" hangingPunct="0">
              <a:spcBef>
                <a:spcPct val="0"/>
              </a:spcBef>
              <a:spcAft>
                <a:spcPct val="0"/>
              </a:spcAft>
              <a:defRPr sz="2000" b="1">
                <a:solidFill>
                  <a:schemeClr val="accent1"/>
                </a:solidFill>
                <a:latin typeface="Arial" panose="020B0604020202020204" pitchFamily="34" charset="0"/>
              </a:defRPr>
            </a:lvl8pPr>
            <a:lvl9pPr marL="3886200" indent="-228600" algn="ctr" eaLnBrk="0" fontAlgn="base" hangingPunct="0">
              <a:spcBef>
                <a:spcPct val="0"/>
              </a:spcBef>
              <a:spcAft>
                <a:spcPct val="0"/>
              </a:spcAft>
              <a:defRPr sz="2000" b="1">
                <a:solidFill>
                  <a:schemeClr val="accent1"/>
                </a:solidFill>
                <a:latin typeface="Arial" panose="020B0604020202020204" pitchFamily="34" charset="0"/>
              </a:defRPr>
            </a:lvl9pPr>
          </a:lstStyle>
          <a:p>
            <a:pPr algn="l">
              <a:lnSpc>
                <a:spcPct val="90000"/>
              </a:lnSpc>
              <a:spcBef>
                <a:spcPct val="50000"/>
              </a:spcBef>
              <a:spcAft>
                <a:spcPct val="10000"/>
              </a:spcAft>
            </a:pPr>
            <a:fld id="{5E510542-36AB-439B-8F7A-F6EFDA8E885B}" type="slidenum">
              <a:rPr lang="en-US" altLang="en-US" sz="1200" b="0">
                <a:solidFill>
                  <a:schemeClr val="tx1"/>
                </a:solidFill>
              </a:rPr>
              <a:pPr algn="l">
                <a:lnSpc>
                  <a:spcPct val="90000"/>
                </a:lnSpc>
                <a:spcBef>
                  <a:spcPct val="50000"/>
                </a:spcBef>
                <a:spcAft>
                  <a:spcPct val="10000"/>
                </a:spcAft>
              </a:pPr>
              <a:t>‹#›</a:t>
            </a:fld>
            <a:endParaRPr lang="en-US" altLang="en-US" sz="2400">
              <a:solidFill>
                <a:schemeClr val="tx1"/>
              </a:solidFill>
            </a:endParaRPr>
          </a:p>
        </p:txBody>
      </p:sp>
      <p:sp>
        <p:nvSpPr>
          <p:cNvPr id="1029" name="Rectangle 6"/>
          <p:cNvSpPr>
            <a:spLocks noChangeArrowheads="1"/>
          </p:cNvSpPr>
          <p:nvPr/>
        </p:nvSpPr>
        <p:spPr bwMode="auto">
          <a:xfrm>
            <a:off x="685800" y="1143000"/>
            <a:ext cx="7835900" cy="25400"/>
          </a:xfrm>
          <a:prstGeom prst="rect">
            <a:avLst/>
          </a:prstGeom>
          <a:gradFill rotWithShape="0">
            <a:gsLst>
              <a:gs pos="0">
                <a:srgbClr val="001900"/>
              </a:gs>
              <a:gs pos="100000">
                <a:srgbClr val="005400"/>
              </a:gs>
            </a:gsLst>
            <a:lin ang="0" scaled="1"/>
          </a:gradFill>
          <a:ln w="12700">
            <a:solidFill>
              <a:srgbClr val="00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sz="2000" b="1">
                <a:solidFill>
                  <a:schemeClr val="accent1"/>
                </a:solidFill>
                <a:latin typeface="Arial" panose="020B0604020202020204" pitchFamily="34" charset="0"/>
              </a:defRPr>
            </a:lvl1pPr>
            <a:lvl2pPr marL="742950" indent="-285750" algn="ctr">
              <a:defRPr sz="2000" b="1">
                <a:solidFill>
                  <a:schemeClr val="accent1"/>
                </a:solidFill>
                <a:latin typeface="Arial" panose="020B0604020202020204" pitchFamily="34" charset="0"/>
              </a:defRPr>
            </a:lvl2pPr>
            <a:lvl3pPr marL="1143000" indent="-228600" algn="ctr">
              <a:defRPr sz="2000" b="1">
                <a:solidFill>
                  <a:schemeClr val="accent1"/>
                </a:solidFill>
                <a:latin typeface="Arial" panose="020B0604020202020204" pitchFamily="34" charset="0"/>
              </a:defRPr>
            </a:lvl3pPr>
            <a:lvl4pPr marL="1600200" indent="-228600" algn="ctr">
              <a:defRPr sz="2000" b="1">
                <a:solidFill>
                  <a:schemeClr val="accent1"/>
                </a:solidFill>
                <a:latin typeface="Arial" panose="020B0604020202020204" pitchFamily="34" charset="0"/>
              </a:defRPr>
            </a:lvl4pPr>
            <a:lvl5pPr marL="2057400" indent="-228600" algn="ctr">
              <a:defRPr sz="2000" b="1">
                <a:solidFill>
                  <a:schemeClr val="accent1"/>
                </a:solidFill>
                <a:latin typeface="Arial" panose="020B0604020202020204" pitchFamily="34" charset="0"/>
              </a:defRPr>
            </a:lvl5pPr>
            <a:lvl6pPr marL="2514600" indent="-228600" algn="ctr" eaLnBrk="0" fontAlgn="base" hangingPunct="0">
              <a:spcBef>
                <a:spcPct val="0"/>
              </a:spcBef>
              <a:spcAft>
                <a:spcPct val="0"/>
              </a:spcAft>
              <a:defRPr sz="2000" b="1">
                <a:solidFill>
                  <a:schemeClr val="accent1"/>
                </a:solidFill>
                <a:latin typeface="Arial" panose="020B0604020202020204" pitchFamily="34" charset="0"/>
              </a:defRPr>
            </a:lvl6pPr>
            <a:lvl7pPr marL="2971800" indent="-228600" algn="ctr" eaLnBrk="0" fontAlgn="base" hangingPunct="0">
              <a:spcBef>
                <a:spcPct val="0"/>
              </a:spcBef>
              <a:spcAft>
                <a:spcPct val="0"/>
              </a:spcAft>
              <a:defRPr sz="2000" b="1">
                <a:solidFill>
                  <a:schemeClr val="accent1"/>
                </a:solidFill>
                <a:latin typeface="Arial" panose="020B0604020202020204" pitchFamily="34" charset="0"/>
              </a:defRPr>
            </a:lvl7pPr>
            <a:lvl8pPr marL="3429000" indent="-228600" algn="ctr" eaLnBrk="0" fontAlgn="base" hangingPunct="0">
              <a:spcBef>
                <a:spcPct val="0"/>
              </a:spcBef>
              <a:spcAft>
                <a:spcPct val="0"/>
              </a:spcAft>
              <a:defRPr sz="2000" b="1">
                <a:solidFill>
                  <a:schemeClr val="accent1"/>
                </a:solidFill>
                <a:latin typeface="Arial" panose="020B0604020202020204" pitchFamily="34" charset="0"/>
              </a:defRPr>
            </a:lvl8pPr>
            <a:lvl9pPr marL="3886200" indent="-228600" algn="ctr" eaLnBrk="0" fontAlgn="base" hangingPunct="0">
              <a:spcBef>
                <a:spcPct val="0"/>
              </a:spcBef>
              <a:spcAft>
                <a:spcPct val="0"/>
              </a:spcAft>
              <a:defRPr sz="2000" b="1">
                <a:solidFill>
                  <a:schemeClr val="accent1"/>
                </a:solidFill>
                <a:latin typeface="Arial" panose="020B0604020202020204" pitchFamily="34" charset="0"/>
              </a:defRPr>
            </a:lvl9pPr>
          </a:lstStyle>
          <a:p>
            <a:endParaRPr lang="en-US" altLang="en-US"/>
          </a:p>
        </p:txBody>
      </p:sp>
    </p:spTree>
  </p:cSld>
  <p:clrMap bg1="lt1" tx1="dk1" bg2="lt2" tx2="dk2" accent1="accent1" accent2="accent2" accent3="accent3" accent4="accent4" accent5="accent5" accent6="accent6" hlink="hlink" folHlink="folHlink"/>
  <p:sldLayoutIdLst>
    <p:sldLayoutId id="2147483653" r:id="rId1"/>
    <p:sldLayoutId id="2147483654" r:id="rId2"/>
    <p:sldLayoutId id="2147483655" r:id="rId3"/>
    <p:sldLayoutId id="2147483656" r:id="rId4"/>
    <p:sldLayoutId id="2147483657" r:id="rId5"/>
    <p:sldLayoutId id="2147483658" r:id="rId6"/>
    <p:sldLayoutId id="2147483659" r:id="rId7"/>
    <p:sldLayoutId id="2147483660" r:id="rId8"/>
    <p:sldLayoutId id="2147483661" r:id="rId9"/>
    <p:sldLayoutId id="2147483662" r:id="rId10"/>
    <p:sldLayoutId id="2147483663" r:id="rId11"/>
  </p:sldLayoutIdLst>
  <p:hf sldNum="0" hdr="0" dt="0"/>
  <p:txStyles>
    <p:titleStyle>
      <a:lvl1pPr algn="l" rtl="0" eaLnBrk="0" fontAlgn="base" hangingPunct="0">
        <a:lnSpc>
          <a:spcPct val="89000"/>
        </a:lnSpc>
        <a:spcBef>
          <a:spcPct val="0"/>
        </a:spcBef>
        <a:spcAft>
          <a:spcPct val="0"/>
        </a:spcAft>
        <a:defRPr sz="3000" b="1" kern="1200">
          <a:solidFill>
            <a:schemeClr val="tx1"/>
          </a:solidFill>
          <a:latin typeface="+mj-lt"/>
          <a:ea typeface="+mj-ea"/>
          <a:cs typeface="+mj-cs"/>
        </a:defRPr>
      </a:lvl1pPr>
      <a:lvl2pPr algn="l" rtl="0" eaLnBrk="0" fontAlgn="base" hangingPunct="0">
        <a:lnSpc>
          <a:spcPct val="89000"/>
        </a:lnSpc>
        <a:spcBef>
          <a:spcPct val="0"/>
        </a:spcBef>
        <a:spcAft>
          <a:spcPct val="0"/>
        </a:spcAft>
        <a:defRPr sz="3000" b="1">
          <a:solidFill>
            <a:schemeClr val="tx1"/>
          </a:solidFill>
          <a:latin typeface="Arial" panose="020B0604020202020204" pitchFamily="34" charset="0"/>
        </a:defRPr>
      </a:lvl2pPr>
      <a:lvl3pPr algn="l" rtl="0" eaLnBrk="0" fontAlgn="base" hangingPunct="0">
        <a:lnSpc>
          <a:spcPct val="89000"/>
        </a:lnSpc>
        <a:spcBef>
          <a:spcPct val="0"/>
        </a:spcBef>
        <a:spcAft>
          <a:spcPct val="0"/>
        </a:spcAft>
        <a:defRPr sz="3000" b="1">
          <a:solidFill>
            <a:schemeClr val="tx1"/>
          </a:solidFill>
          <a:latin typeface="Arial" panose="020B0604020202020204" pitchFamily="34" charset="0"/>
        </a:defRPr>
      </a:lvl3pPr>
      <a:lvl4pPr algn="l" rtl="0" eaLnBrk="0" fontAlgn="base" hangingPunct="0">
        <a:lnSpc>
          <a:spcPct val="89000"/>
        </a:lnSpc>
        <a:spcBef>
          <a:spcPct val="0"/>
        </a:spcBef>
        <a:spcAft>
          <a:spcPct val="0"/>
        </a:spcAft>
        <a:defRPr sz="3000" b="1">
          <a:solidFill>
            <a:schemeClr val="tx1"/>
          </a:solidFill>
          <a:latin typeface="Arial" panose="020B0604020202020204" pitchFamily="34" charset="0"/>
        </a:defRPr>
      </a:lvl4pPr>
      <a:lvl5pPr algn="l" rtl="0" eaLnBrk="0" fontAlgn="base" hangingPunct="0">
        <a:lnSpc>
          <a:spcPct val="89000"/>
        </a:lnSpc>
        <a:spcBef>
          <a:spcPct val="0"/>
        </a:spcBef>
        <a:spcAft>
          <a:spcPct val="0"/>
        </a:spcAft>
        <a:defRPr sz="3000" b="1">
          <a:solidFill>
            <a:schemeClr val="tx1"/>
          </a:solidFill>
          <a:latin typeface="Arial" panose="020B0604020202020204" pitchFamily="34" charset="0"/>
        </a:defRPr>
      </a:lvl5pPr>
      <a:lvl6pPr marL="457200" algn="l" rtl="0" eaLnBrk="0" fontAlgn="base" hangingPunct="0">
        <a:lnSpc>
          <a:spcPct val="89000"/>
        </a:lnSpc>
        <a:spcBef>
          <a:spcPct val="0"/>
        </a:spcBef>
        <a:spcAft>
          <a:spcPct val="0"/>
        </a:spcAft>
        <a:defRPr sz="3000" b="1">
          <a:solidFill>
            <a:schemeClr val="tx1"/>
          </a:solidFill>
          <a:latin typeface="Arial" panose="020B0604020202020204" pitchFamily="34" charset="0"/>
        </a:defRPr>
      </a:lvl6pPr>
      <a:lvl7pPr marL="914400" algn="l" rtl="0" eaLnBrk="0" fontAlgn="base" hangingPunct="0">
        <a:lnSpc>
          <a:spcPct val="89000"/>
        </a:lnSpc>
        <a:spcBef>
          <a:spcPct val="0"/>
        </a:spcBef>
        <a:spcAft>
          <a:spcPct val="0"/>
        </a:spcAft>
        <a:defRPr sz="3000" b="1">
          <a:solidFill>
            <a:schemeClr val="tx1"/>
          </a:solidFill>
          <a:latin typeface="Arial" panose="020B0604020202020204" pitchFamily="34" charset="0"/>
        </a:defRPr>
      </a:lvl7pPr>
      <a:lvl8pPr marL="1371600" algn="l" rtl="0" eaLnBrk="0" fontAlgn="base" hangingPunct="0">
        <a:lnSpc>
          <a:spcPct val="89000"/>
        </a:lnSpc>
        <a:spcBef>
          <a:spcPct val="0"/>
        </a:spcBef>
        <a:spcAft>
          <a:spcPct val="0"/>
        </a:spcAft>
        <a:defRPr sz="3000" b="1">
          <a:solidFill>
            <a:schemeClr val="tx1"/>
          </a:solidFill>
          <a:latin typeface="Arial" panose="020B0604020202020204" pitchFamily="34" charset="0"/>
        </a:defRPr>
      </a:lvl8pPr>
      <a:lvl9pPr marL="1828800" algn="l" rtl="0" eaLnBrk="0" fontAlgn="base" hangingPunct="0">
        <a:lnSpc>
          <a:spcPct val="89000"/>
        </a:lnSpc>
        <a:spcBef>
          <a:spcPct val="0"/>
        </a:spcBef>
        <a:spcAft>
          <a:spcPct val="0"/>
        </a:spcAft>
        <a:defRPr sz="3000" b="1">
          <a:solidFill>
            <a:schemeClr val="tx1"/>
          </a:solidFill>
          <a:latin typeface="Arial" panose="020B0604020202020204" pitchFamily="34" charset="0"/>
        </a:defRPr>
      </a:lvl9pPr>
    </p:titleStyle>
    <p:bodyStyle>
      <a:lvl1pPr algn="l" rtl="0" eaLnBrk="0" fontAlgn="base" hangingPunct="0">
        <a:lnSpc>
          <a:spcPct val="89000"/>
        </a:lnSpc>
        <a:spcBef>
          <a:spcPct val="50000"/>
        </a:spcBef>
        <a:spcAft>
          <a:spcPct val="10000"/>
        </a:spcAft>
        <a:defRPr sz="2400" b="1" kern="1200">
          <a:solidFill>
            <a:schemeClr val="tx1"/>
          </a:solidFill>
          <a:latin typeface="+mn-lt"/>
          <a:ea typeface="+mn-ea"/>
          <a:cs typeface="+mn-cs"/>
        </a:defRPr>
      </a:lvl1pPr>
      <a:lvl2pPr marL="685800" indent="-228600" algn="l" rtl="0" eaLnBrk="0" fontAlgn="base" hangingPunct="0">
        <a:lnSpc>
          <a:spcPct val="89000"/>
        </a:lnSpc>
        <a:spcBef>
          <a:spcPct val="50000"/>
        </a:spcBef>
        <a:spcAft>
          <a:spcPct val="0"/>
        </a:spcAft>
        <a:buClr>
          <a:srgbClr val="0000FF"/>
        </a:buClr>
        <a:buSzPct val="100000"/>
        <a:buFont typeface="Symbol" panose="05050102010706020507" pitchFamily="18" charset="2"/>
        <a:buChar char="·"/>
        <a:defRPr b="1" kern="1200">
          <a:solidFill>
            <a:schemeClr val="tx1"/>
          </a:solidFill>
          <a:latin typeface="+mn-lt"/>
          <a:ea typeface="+mn-ea"/>
          <a:cs typeface="+mn-cs"/>
        </a:defRPr>
      </a:lvl2pPr>
      <a:lvl3pPr marL="1143000" indent="-228600" algn="l" rtl="0" eaLnBrk="0" fontAlgn="base" hangingPunct="0">
        <a:lnSpc>
          <a:spcPct val="89000"/>
        </a:lnSpc>
        <a:spcBef>
          <a:spcPct val="30000"/>
        </a:spcBef>
        <a:spcAft>
          <a:spcPct val="0"/>
        </a:spcAft>
        <a:buClr>
          <a:srgbClr val="0000FF"/>
        </a:buClr>
        <a:buSzPct val="59000"/>
        <a:buFont typeface="Symbol" panose="05050102010706020507" pitchFamily="18" charset="2"/>
        <a:buChar char="·"/>
        <a:defRPr kern="1200">
          <a:solidFill>
            <a:schemeClr val="tx1"/>
          </a:solidFill>
          <a:latin typeface="+mn-lt"/>
          <a:ea typeface="+mn-ea"/>
          <a:cs typeface="+mn-cs"/>
        </a:defRPr>
      </a:lvl3pPr>
      <a:lvl4pPr marL="1543050" indent="-171450" algn="l" rtl="0" eaLnBrk="0" fontAlgn="base" hangingPunct="0">
        <a:lnSpc>
          <a:spcPct val="89000"/>
        </a:lnSpc>
        <a:spcBef>
          <a:spcPct val="30000"/>
        </a:spcBef>
        <a:spcAft>
          <a:spcPct val="0"/>
        </a:spcAft>
        <a:buClr>
          <a:srgbClr val="0000FF"/>
        </a:buClr>
        <a:buSzPct val="100000"/>
        <a:buChar char="–"/>
        <a:defRPr sz="1400" kern="1200">
          <a:solidFill>
            <a:schemeClr val="tx1"/>
          </a:solidFill>
          <a:latin typeface="+mn-lt"/>
          <a:ea typeface="+mn-ea"/>
          <a:cs typeface="+mn-cs"/>
        </a:defRPr>
      </a:lvl4pPr>
      <a:lvl5pPr marL="2000250" indent="-171450" algn="l" rtl="0" eaLnBrk="0" fontAlgn="base" hangingPunct="0">
        <a:lnSpc>
          <a:spcPct val="89000"/>
        </a:lnSpc>
        <a:spcBef>
          <a:spcPct val="30000"/>
        </a:spcBef>
        <a:spcAft>
          <a:spcPct val="0"/>
        </a:spcAft>
        <a:buClr>
          <a:srgbClr val="0000FF"/>
        </a:buClr>
        <a:buSzPct val="10000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image" Target="../media/image1.w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7.xml"/><Relationship Id="rId1" Type="http://schemas.openxmlformats.org/officeDocument/2006/relationships/vmlDrawing" Target="../drawings/vmlDrawing2.vml"/><Relationship Id="rId4" Type="http://schemas.openxmlformats.org/officeDocument/2006/relationships/image" Target="../media/image4.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5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5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69.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4" name="Rectangle 5"/>
          <p:cNvSpPr>
            <a:spLocks noGrp="1" noChangeArrowheads="1"/>
          </p:cNvSpPr>
          <p:nvPr>
            <p:ph type="ctrTitle"/>
          </p:nvPr>
        </p:nvSpPr>
        <p:spPr>
          <a:xfrm>
            <a:off x="685800" y="2667000"/>
            <a:ext cx="7772400" cy="1470025"/>
          </a:xfrm>
        </p:spPr>
        <p:txBody>
          <a:bodyPr anchor="ctr"/>
          <a:lstStyle/>
          <a:p>
            <a:r>
              <a:rPr lang="en-US" altLang="en-US" sz="3600" smtClean="0"/>
              <a:t>Strong Method Problem Solving</a:t>
            </a:r>
          </a:p>
        </p:txBody>
      </p:sp>
      <p:sp>
        <p:nvSpPr>
          <p:cNvPr id="3075" name="Rectangle 6"/>
          <p:cNvSpPr>
            <a:spLocks noGrp="1" noChangeArrowheads="1"/>
          </p:cNvSpPr>
          <p:nvPr>
            <p:ph type="subTitle" idx="1"/>
          </p:nvPr>
        </p:nvSpPr>
        <p:spPr>
          <a:xfrm>
            <a:off x="3581400" y="1600200"/>
            <a:ext cx="3048000" cy="1066800"/>
          </a:xfrm>
        </p:spPr>
        <p:txBody>
          <a:bodyPr/>
          <a:lstStyle/>
          <a:p>
            <a:r>
              <a:rPr lang="en-US" altLang="en-US" sz="3200" smtClean="0"/>
              <a:t>Expert System</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314" name="Rectangle 2"/>
          <p:cNvSpPr>
            <a:spLocks noGrp="1" noChangeArrowheads="1"/>
          </p:cNvSpPr>
          <p:nvPr>
            <p:ph type="title" idx="4294967295"/>
          </p:nvPr>
        </p:nvSpPr>
        <p:spPr/>
        <p:txBody>
          <a:bodyPr lIns="91440" tIns="45720" rIns="91440" bIns="45720"/>
          <a:lstStyle/>
          <a:p>
            <a:r>
              <a:rPr lang="en-GB" altLang="en-US" smtClean="0"/>
              <a:t>Types of problems solved by expert systems</a:t>
            </a:r>
          </a:p>
        </p:txBody>
      </p:sp>
      <p:graphicFrame>
        <p:nvGraphicFramePr>
          <p:cNvPr id="13315" name="Object 4"/>
          <p:cNvGraphicFramePr>
            <a:graphicFrameLocks noChangeAspect="1"/>
          </p:cNvGraphicFramePr>
          <p:nvPr/>
        </p:nvGraphicFramePr>
        <p:xfrm>
          <a:off x="304800" y="1371600"/>
          <a:ext cx="8362950" cy="5181600"/>
        </p:xfrm>
        <a:graphic>
          <a:graphicData uri="http://schemas.openxmlformats.org/presentationml/2006/ole">
            <mc:AlternateContent xmlns:mc="http://schemas.openxmlformats.org/markup-compatibility/2006">
              <mc:Choice xmlns:v="urn:schemas-microsoft-com:vml" Requires="v">
                <p:oleObj spid="_x0000_s13316" name="Dokument" r:id="rId3" imgW="7609332" imgH="4728972" progId="Word.Document.8">
                  <p:embed/>
                </p:oleObj>
              </mc:Choice>
              <mc:Fallback>
                <p:oleObj name="Dokument" r:id="rId3" imgW="7609332" imgH="4728972" progId="Word.Document.8">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4800" y="1371600"/>
                        <a:ext cx="8362950" cy="51816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38" name="Rectangle 2"/>
          <p:cNvSpPr>
            <a:spLocks noGrp="1" noChangeArrowheads="1"/>
          </p:cNvSpPr>
          <p:nvPr>
            <p:ph type="title" idx="4294967295"/>
          </p:nvPr>
        </p:nvSpPr>
        <p:spPr/>
        <p:txBody>
          <a:bodyPr lIns="91440" tIns="45720" rIns="91440" bIns="45720"/>
          <a:lstStyle/>
          <a:p>
            <a:r>
              <a:rPr lang="en-GB" altLang="en-US" smtClean="0"/>
              <a:t>What makes for a good expert system ?</a:t>
            </a:r>
          </a:p>
        </p:txBody>
      </p:sp>
      <p:sp>
        <p:nvSpPr>
          <p:cNvPr id="14339" name="Rectangle 4"/>
          <p:cNvSpPr>
            <a:spLocks noGrp="1" noChangeArrowheads="1"/>
          </p:cNvSpPr>
          <p:nvPr>
            <p:ph type="body" idx="4294967295"/>
          </p:nvPr>
        </p:nvSpPr>
        <p:spPr/>
        <p:txBody>
          <a:bodyPr lIns="91440" tIns="45720" rIns="91440" bIns="45720"/>
          <a:lstStyle/>
          <a:p>
            <a:pPr marL="457200" indent="-457200">
              <a:lnSpc>
                <a:spcPct val="90000"/>
              </a:lnSpc>
              <a:spcBef>
                <a:spcPct val="70000"/>
              </a:spcBef>
              <a:buFontTx/>
              <a:buChar char="•"/>
            </a:pPr>
            <a:r>
              <a:rPr lang="en-GB" altLang="en-US" sz="2000" smtClean="0"/>
              <a:t>Genuine experts exist</a:t>
            </a:r>
          </a:p>
          <a:p>
            <a:pPr marL="457200" indent="-457200">
              <a:lnSpc>
                <a:spcPct val="90000"/>
              </a:lnSpc>
              <a:spcBef>
                <a:spcPct val="70000"/>
              </a:spcBef>
              <a:buFontTx/>
              <a:buChar char="•"/>
            </a:pPr>
            <a:r>
              <a:rPr lang="en-GB" altLang="en-US" sz="2000" smtClean="0"/>
              <a:t>Experts must generally agree about choices</a:t>
            </a:r>
          </a:p>
          <a:p>
            <a:pPr marL="457200" indent="-457200">
              <a:lnSpc>
                <a:spcPct val="90000"/>
              </a:lnSpc>
              <a:spcBef>
                <a:spcPct val="70000"/>
              </a:spcBef>
              <a:buFontTx/>
              <a:buChar char="•"/>
            </a:pPr>
            <a:r>
              <a:rPr lang="en-GB" altLang="en-US" sz="2000" smtClean="0"/>
              <a:t>Experts must be able to articulate and explain their method</a:t>
            </a:r>
          </a:p>
          <a:p>
            <a:pPr marL="457200" indent="-457200">
              <a:lnSpc>
                <a:spcPct val="90000"/>
              </a:lnSpc>
              <a:spcBef>
                <a:spcPct val="70000"/>
              </a:spcBef>
              <a:buFontTx/>
              <a:buChar char="•"/>
            </a:pPr>
            <a:r>
              <a:rPr lang="en-GB" altLang="en-US" sz="2000" smtClean="0"/>
              <a:t>Problem must require cognitive not physical skills</a:t>
            </a:r>
          </a:p>
          <a:p>
            <a:pPr marL="457200" indent="-457200">
              <a:lnSpc>
                <a:spcPct val="90000"/>
              </a:lnSpc>
              <a:spcBef>
                <a:spcPct val="70000"/>
              </a:spcBef>
              <a:buFontTx/>
              <a:buChar char="•"/>
            </a:pPr>
            <a:r>
              <a:rPr lang="en-GB" altLang="en-US" sz="2000" smtClean="0"/>
              <a:t>Task cannot be too difficult</a:t>
            </a:r>
          </a:p>
          <a:p>
            <a:pPr marL="457200" indent="-457200">
              <a:lnSpc>
                <a:spcPct val="90000"/>
              </a:lnSpc>
              <a:spcBef>
                <a:spcPct val="70000"/>
              </a:spcBef>
              <a:buFontTx/>
              <a:buChar char="•"/>
            </a:pPr>
            <a:r>
              <a:rPr lang="en-GB" altLang="en-US" sz="2000" smtClean="0"/>
              <a:t>Problems should not require common sense</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362" name="Rectangle 1026"/>
          <p:cNvSpPr>
            <a:spLocks noGrp="1" noChangeArrowheads="1"/>
          </p:cNvSpPr>
          <p:nvPr>
            <p:ph type="title"/>
          </p:nvPr>
        </p:nvSpPr>
        <p:spPr/>
        <p:txBody>
          <a:bodyPr/>
          <a:lstStyle/>
          <a:p>
            <a:r>
              <a:rPr lang="en-US" altLang="en-US" smtClean="0"/>
              <a:t>Expert systems (ESs) - motivations</a:t>
            </a:r>
          </a:p>
        </p:txBody>
      </p:sp>
      <p:sp>
        <p:nvSpPr>
          <p:cNvPr id="15363" name="Rectangle 1027"/>
          <p:cNvSpPr>
            <a:spLocks noGrp="1" noChangeArrowheads="1"/>
          </p:cNvSpPr>
          <p:nvPr>
            <p:ph type="body" idx="1"/>
          </p:nvPr>
        </p:nvSpPr>
        <p:spPr>
          <a:xfrm>
            <a:off x="990600" y="1371600"/>
            <a:ext cx="7162800" cy="4514850"/>
          </a:xfrm>
        </p:spPr>
        <p:txBody>
          <a:bodyPr/>
          <a:lstStyle/>
          <a:p>
            <a:pPr>
              <a:buFontTx/>
              <a:buChar char="•"/>
            </a:pPr>
            <a:r>
              <a:rPr lang="en-US" altLang="en-US" smtClean="0"/>
              <a:t> Experts usually have a lot of knowledge, why not build a system that incorporates a lot of knowledge in a specific area.</a:t>
            </a:r>
          </a:p>
          <a:p>
            <a:pPr>
              <a:buFontTx/>
              <a:buChar char="•"/>
            </a:pPr>
            <a:r>
              <a:rPr lang="en-US" altLang="en-US" smtClean="0"/>
              <a:t> Will attempt to solve a problem that is</a:t>
            </a:r>
          </a:p>
          <a:p>
            <a:pPr lvl="1"/>
            <a:r>
              <a:rPr lang="en-US" altLang="en-US" smtClean="0"/>
              <a:t>non-trivial</a:t>
            </a:r>
          </a:p>
          <a:p>
            <a:pPr lvl="1"/>
            <a:r>
              <a:rPr lang="en-US" altLang="en-US" smtClean="0"/>
              <a:t>complex</a:t>
            </a:r>
          </a:p>
          <a:p>
            <a:pPr lvl="1"/>
            <a:r>
              <a:rPr lang="en-US" altLang="en-US" smtClean="0"/>
              <a:t>poorly understood</a:t>
            </a:r>
          </a:p>
          <a:p>
            <a:pPr>
              <a:buFontTx/>
              <a:buChar char="•"/>
            </a:pPr>
            <a:r>
              <a:rPr lang="en-US" altLang="en-US" smtClean="0"/>
              <a:t> The resulting system will be</a:t>
            </a:r>
          </a:p>
          <a:p>
            <a:pPr lvl="1"/>
            <a:r>
              <a:rPr lang="en-US" altLang="en-US" smtClean="0"/>
              <a:t>fast</a:t>
            </a:r>
          </a:p>
          <a:p>
            <a:pPr lvl="1"/>
            <a:r>
              <a:rPr lang="en-US" altLang="en-US" smtClean="0"/>
              <a:t>reliable</a:t>
            </a:r>
          </a:p>
          <a:p>
            <a:pPr lvl="1"/>
            <a:r>
              <a:rPr lang="en-US" altLang="en-US" smtClean="0"/>
              <a:t>cheap</a:t>
            </a:r>
          </a:p>
          <a:p>
            <a:pPr lvl="1"/>
            <a:r>
              <a:rPr lang="en-US" altLang="en-US" smtClean="0"/>
              <a:t>transportable</a:t>
            </a:r>
          </a:p>
          <a:p>
            <a:pPr lvl="1"/>
            <a:r>
              <a:rPr lang="en-US" altLang="en-US" smtClean="0"/>
              <a:t>usable in remote sites</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US" altLang="en-US" smtClean="0"/>
              <a:t>What is in an expert system?</a:t>
            </a:r>
          </a:p>
        </p:txBody>
      </p:sp>
      <p:sp>
        <p:nvSpPr>
          <p:cNvPr id="16387" name="Rectangle 3"/>
          <p:cNvSpPr>
            <a:spLocks noGrp="1" noChangeArrowheads="1"/>
          </p:cNvSpPr>
          <p:nvPr>
            <p:ph type="body" idx="1"/>
          </p:nvPr>
        </p:nvSpPr>
        <p:spPr/>
        <p:txBody>
          <a:bodyPr/>
          <a:lstStyle/>
          <a:p>
            <a:pPr>
              <a:buFontTx/>
              <a:buChar char="•"/>
            </a:pPr>
            <a:r>
              <a:rPr lang="en-US" altLang="en-US" smtClean="0"/>
              <a:t> lots of knowledge</a:t>
            </a:r>
          </a:p>
          <a:p>
            <a:pPr>
              <a:buFontTx/>
              <a:buChar char="•"/>
            </a:pPr>
            <a:r>
              <a:rPr lang="en-US" altLang="en-US" smtClean="0"/>
              <a:t> a production system architecture</a:t>
            </a:r>
          </a:p>
          <a:p>
            <a:pPr>
              <a:buFontTx/>
              <a:buChar char="•"/>
            </a:pPr>
            <a:r>
              <a:rPr lang="en-US" altLang="en-US" smtClean="0"/>
              <a:t> inference techniques</a:t>
            </a:r>
          </a:p>
          <a:p>
            <a:pPr>
              <a:buFontTx/>
              <a:buChar char="•"/>
            </a:pPr>
            <a:r>
              <a:rPr lang="en-US" altLang="en-US" smtClean="0"/>
              <a:t> advanced features for the user</a:t>
            </a:r>
          </a:p>
          <a:p>
            <a:pPr lvl="1"/>
            <a:r>
              <a:rPr lang="en-US" altLang="en-US" smtClean="0"/>
              <a:t>should make their job easier</a:t>
            </a:r>
          </a:p>
          <a:p>
            <a:pPr lvl="1"/>
            <a:r>
              <a:rPr lang="en-US" altLang="en-US" smtClean="0"/>
              <a:t>explanations</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410" name="Text Box 2"/>
          <p:cNvSpPr txBox="1">
            <a:spLocks noChangeArrowheads="1"/>
          </p:cNvSpPr>
          <p:nvPr/>
        </p:nvSpPr>
        <p:spPr bwMode="auto">
          <a:xfrm>
            <a:off x="76200" y="50800"/>
            <a:ext cx="9067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sz="2000" b="1">
                <a:solidFill>
                  <a:schemeClr val="accent1"/>
                </a:solidFill>
                <a:latin typeface="Arial" panose="020B0604020202020204" pitchFamily="34" charset="0"/>
              </a:defRPr>
            </a:lvl1pPr>
            <a:lvl2pPr marL="742950" indent="-285750" algn="ctr">
              <a:defRPr sz="2000" b="1">
                <a:solidFill>
                  <a:schemeClr val="accent1"/>
                </a:solidFill>
                <a:latin typeface="Arial" panose="020B0604020202020204" pitchFamily="34" charset="0"/>
              </a:defRPr>
            </a:lvl2pPr>
            <a:lvl3pPr marL="1143000" indent="-228600" algn="ctr">
              <a:defRPr sz="2000" b="1">
                <a:solidFill>
                  <a:schemeClr val="accent1"/>
                </a:solidFill>
                <a:latin typeface="Arial" panose="020B0604020202020204" pitchFamily="34" charset="0"/>
              </a:defRPr>
            </a:lvl3pPr>
            <a:lvl4pPr marL="1600200" indent="-228600" algn="ctr">
              <a:defRPr sz="2000" b="1">
                <a:solidFill>
                  <a:schemeClr val="accent1"/>
                </a:solidFill>
                <a:latin typeface="Arial" panose="020B0604020202020204" pitchFamily="34" charset="0"/>
              </a:defRPr>
            </a:lvl4pPr>
            <a:lvl5pPr marL="2057400" indent="-228600" algn="ctr">
              <a:defRPr sz="2000" b="1">
                <a:solidFill>
                  <a:schemeClr val="accent1"/>
                </a:solidFill>
                <a:latin typeface="Arial" panose="020B0604020202020204" pitchFamily="34" charset="0"/>
              </a:defRPr>
            </a:lvl5pPr>
            <a:lvl6pPr marL="2514600" indent="-228600" algn="ctr" eaLnBrk="0" fontAlgn="base" hangingPunct="0">
              <a:spcBef>
                <a:spcPct val="0"/>
              </a:spcBef>
              <a:spcAft>
                <a:spcPct val="0"/>
              </a:spcAft>
              <a:defRPr sz="2000" b="1">
                <a:solidFill>
                  <a:schemeClr val="accent1"/>
                </a:solidFill>
                <a:latin typeface="Arial" panose="020B0604020202020204" pitchFamily="34" charset="0"/>
              </a:defRPr>
            </a:lvl6pPr>
            <a:lvl7pPr marL="2971800" indent="-228600" algn="ctr" eaLnBrk="0" fontAlgn="base" hangingPunct="0">
              <a:spcBef>
                <a:spcPct val="0"/>
              </a:spcBef>
              <a:spcAft>
                <a:spcPct val="0"/>
              </a:spcAft>
              <a:defRPr sz="2000" b="1">
                <a:solidFill>
                  <a:schemeClr val="accent1"/>
                </a:solidFill>
                <a:latin typeface="Arial" panose="020B0604020202020204" pitchFamily="34" charset="0"/>
              </a:defRPr>
            </a:lvl7pPr>
            <a:lvl8pPr marL="3429000" indent="-228600" algn="ctr" eaLnBrk="0" fontAlgn="base" hangingPunct="0">
              <a:spcBef>
                <a:spcPct val="0"/>
              </a:spcBef>
              <a:spcAft>
                <a:spcPct val="0"/>
              </a:spcAft>
              <a:defRPr sz="2000" b="1">
                <a:solidFill>
                  <a:schemeClr val="accent1"/>
                </a:solidFill>
                <a:latin typeface="Arial" panose="020B0604020202020204" pitchFamily="34" charset="0"/>
              </a:defRPr>
            </a:lvl8pPr>
            <a:lvl9pPr marL="3886200" indent="-228600" algn="ctr" eaLnBrk="0" fontAlgn="base" hangingPunct="0">
              <a:spcBef>
                <a:spcPct val="0"/>
              </a:spcBef>
              <a:spcAft>
                <a:spcPct val="0"/>
              </a:spcAft>
              <a:defRPr sz="2000" b="1">
                <a:solidFill>
                  <a:schemeClr val="accent1"/>
                </a:solidFill>
                <a:latin typeface="Arial" panose="020B0604020202020204" pitchFamily="34" charset="0"/>
              </a:defRPr>
            </a:lvl9pPr>
          </a:lstStyle>
          <a:p>
            <a:pPr algn="l"/>
            <a:endParaRPr lang="en-US" altLang="en-US" b="0">
              <a:solidFill>
                <a:schemeClr val="tx1"/>
              </a:solidFill>
              <a:latin typeface="Times New Roman" panose="02020603050405020304" pitchFamily="18" charset="0"/>
            </a:endParaRPr>
          </a:p>
        </p:txBody>
      </p:sp>
      <p:pic>
        <p:nvPicPr>
          <p:cNvPr id="17411"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3525" y="1301750"/>
            <a:ext cx="8618538" cy="4252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2" name="Rectangle 5"/>
          <p:cNvSpPr>
            <a:spLocks noGrp="1" noChangeArrowheads="1"/>
          </p:cNvSpPr>
          <p:nvPr>
            <p:ph type="title"/>
          </p:nvPr>
        </p:nvSpPr>
        <p:spPr/>
        <p:txBody>
          <a:bodyPr/>
          <a:lstStyle/>
          <a:p>
            <a:r>
              <a:rPr lang="en-US" altLang="en-US" smtClean="0"/>
              <a:t>Architecture of a typical expert system</a:t>
            </a:r>
          </a:p>
        </p:txBody>
      </p:sp>
    </p:spTree>
  </p:cSld>
  <p:clrMapOvr>
    <a:masterClrMapping/>
  </p:clrMapOvr>
  <p:transition>
    <p:wipe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458" name="Rectangle 2"/>
          <p:cNvSpPr>
            <a:spLocks noGrp="1" noChangeArrowheads="1"/>
          </p:cNvSpPr>
          <p:nvPr>
            <p:ph type="title" idx="4294967295"/>
          </p:nvPr>
        </p:nvSpPr>
        <p:spPr/>
        <p:txBody>
          <a:bodyPr lIns="91440" tIns="45720" rIns="91440" bIns="45720"/>
          <a:lstStyle/>
          <a:p>
            <a:r>
              <a:rPr lang="sv-SE" altLang="en-US" smtClean="0"/>
              <a:t>Knowledge seperated from methods</a:t>
            </a:r>
            <a:endParaRPr lang="en-GB" altLang="en-US" smtClean="0"/>
          </a:p>
        </p:txBody>
      </p:sp>
      <p:sp>
        <p:nvSpPr>
          <p:cNvPr id="19459" name="Rectangle 3"/>
          <p:cNvSpPr>
            <a:spLocks noGrp="1" noChangeArrowheads="1"/>
          </p:cNvSpPr>
          <p:nvPr>
            <p:ph type="body" idx="4294967295"/>
          </p:nvPr>
        </p:nvSpPr>
        <p:spPr/>
        <p:txBody>
          <a:bodyPr lIns="91440" tIns="45720" rIns="91440" bIns="45720"/>
          <a:lstStyle/>
          <a:p>
            <a:pPr>
              <a:lnSpc>
                <a:spcPct val="90000"/>
              </a:lnSpc>
            </a:pPr>
            <a:r>
              <a:rPr lang="sv-SE" altLang="en-US" sz="2000" smtClean="0"/>
              <a:t>Note the formal division between</a:t>
            </a:r>
          </a:p>
          <a:p>
            <a:pPr lvl="1">
              <a:lnSpc>
                <a:spcPct val="90000"/>
              </a:lnSpc>
            </a:pPr>
            <a:r>
              <a:rPr lang="sv-SE" altLang="en-US" sz="1600" smtClean="0"/>
              <a:t> the rule base (knowledge in machine-readable form)</a:t>
            </a:r>
          </a:p>
          <a:p>
            <a:pPr lvl="1">
              <a:lnSpc>
                <a:spcPct val="90000"/>
              </a:lnSpc>
            </a:pPr>
            <a:r>
              <a:rPr lang="sv-SE" altLang="en-US" sz="1600" smtClean="0"/>
              <a:t>the inference engine (the machinery for manipulating the knowledge, i.e. methods)</a:t>
            </a:r>
          </a:p>
          <a:p>
            <a:pPr>
              <a:lnSpc>
                <a:spcPct val="90000"/>
              </a:lnSpc>
            </a:pPr>
            <a:r>
              <a:rPr lang="sv-SE" altLang="en-US" sz="2000" smtClean="0"/>
              <a:t>The seperation gives two big advantages:</a:t>
            </a:r>
          </a:p>
          <a:p>
            <a:pPr lvl="1">
              <a:lnSpc>
                <a:spcPct val="90000"/>
              </a:lnSpc>
            </a:pPr>
            <a:r>
              <a:rPr lang="sv-SE" altLang="en-US" sz="1600" smtClean="0"/>
              <a:t>the inference engine can be used for many projects, with saving of programming effort</a:t>
            </a:r>
          </a:p>
          <a:p>
            <a:pPr lvl="1">
              <a:lnSpc>
                <a:spcPct val="90000"/>
              </a:lnSpc>
            </a:pPr>
            <a:r>
              <a:rPr lang="sv-SE" altLang="en-US" sz="1600" smtClean="0"/>
              <a:t>the person developing the expert system can usually concentrate on the knowlege</a:t>
            </a:r>
          </a:p>
          <a:p>
            <a:pPr lvl="2">
              <a:lnSpc>
                <a:spcPct val="90000"/>
              </a:lnSpc>
            </a:pPr>
            <a:r>
              <a:rPr lang="sv-SE" altLang="en-US" sz="1600" smtClean="0"/>
              <a:t>”knowledge engineers” program with data</a:t>
            </a:r>
            <a:endParaRPr lang="en-GB" altLang="en-US" sz="160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482" name="Text Box 2"/>
          <p:cNvSpPr txBox="1">
            <a:spLocks noChangeArrowheads="1"/>
          </p:cNvSpPr>
          <p:nvPr/>
        </p:nvSpPr>
        <p:spPr bwMode="auto">
          <a:xfrm>
            <a:off x="76200" y="50800"/>
            <a:ext cx="9067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sz="2000" b="1">
                <a:solidFill>
                  <a:schemeClr val="accent1"/>
                </a:solidFill>
                <a:latin typeface="Arial" panose="020B0604020202020204" pitchFamily="34" charset="0"/>
              </a:defRPr>
            </a:lvl1pPr>
            <a:lvl2pPr marL="742950" indent="-285750" algn="ctr">
              <a:defRPr sz="2000" b="1">
                <a:solidFill>
                  <a:schemeClr val="accent1"/>
                </a:solidFill>
                <a:latin typeface="Arial" panose="020B0604020202020204" pitchFamily="34" charset="0"/>
              </a:defRPr>
            </a:lvl2pPr>
            <a:lvl3pPr marL="1143000" indent="-228600" algn="ctr">
              <a:defRPr sz="2000" b="1">
                <a:solidFill>
                  <a:schemeClr val="accent1"/>
                </a:solidFill>
                <a:latin typeface="Arial" panose="020B0604020202020204" pitchFamily="34" charset="0"/>
              </a:defRPr>
            </a:lvl3pPr>
            <a:lvl4pPr marL="1600200" indent="-228600" algn="ctr">
              <a:defRPr sz="2000" b="1">
                <a:solidFill>
                  <a:schemeClr val="accent1"/>
                </a:solidFill>
                <a:latin typeface="Arial" panose="020B0604020202020204" pitchFamily="34" charset="0"/>
              </a:defRPr>
            </a:lvl4pPr>
            <a:lvl5pPr marL="2057400" indent="-228600" algn="ctr">
              <a:defRPr sz="2000" b="1">
                <a:solidFill>
                  <a:schemeClr val="accent1"/>
                </a:solidFill>
                <a:latin typeface="Arial" panose="020B0604020202020204" pitchFamily="34" charset="0"/>
              </a:defRPr>
            </a:lvl5pPr>
            <a:lvl6pPr marL="2514600" indent="-228600" algn="ctr" eaLnBrk="0" fontAlgn="base" hangingPunct="0">
              <a:spcBef>
                <a:spcPct val="0"/>
              </a:spcBef>
              <a:spcAft>
                <a:spcPct val="0"/>
              </a:spcAft>
              <a:defRPr sz="2000" b="1">
                <a:solidFill>
                  <a:schemeClr val="accent1"/>
                </a:solidFill>
                <a:latin typeface="Arial" panose="020B0604020202020204" pitchFamily="34" charset="0"/>
              </a:defRPr>
            </a:lvl6pPr>
            <a:lvl7pPr marL="2971800" indent="-228600" algn="ctr" eaLnBrk="0" fontAlgn="base" hangingPunct="0">
              <a:spcBef>
                <a:spcPct val="0"/>
              </a:spcBef>
              <a:spcAft>
                <a:spcPct val="0"/>
              </a:spcAft>
              <a:defRPr sz="2000" b="1">
                <a:solidFill>
                  <a:schemeClr val="accent1"/>
                </a:solidFill>
                <a:latin typeface="Arial" panose="020B0604020202020204" pitchFamily="34" charset="0"/>
              </a:defRPr>
            </a:lvl7pPr>
            <a:lvl8pPr marL="3429000" indent="-228600" algn="ctr" eaLnBrk="0" fontAlgn="base" hangingPunct="0">
              <a:spcBef>
                <a:spcPct val="0"/>
              </a:spcBef>
              <a:spcAft>
                <a:spcPct val="0"/>
              </a:spcAft>
              <a:defRPr sz="2000" b="1">
                <a:solidFill>
                  <a:schemeClr val="accent1"/>
                </a:solidFill>
                <a:latin typeface="Arial" panose="020B0604020202020204" pitchFamily="34" charset="0"/>
              </a:defRPr>
            </a:lvl8pPr>
            <a:lvl9pPr marL="3886200" indent="-228600" algn="ctr" eaLnBrk="0" fontAlgn="base" hangingPunct="0">
              <a:spcBef>
                <a:spcPct val="0"/>
              </a:spcBef>
              <a:spcAft>
                <a:spcPct val="0"/>
              </a:spcAft>
              <a:defRPr sz="2000" b="1">
                <a:solidFill>
                  <a:schemeClr val="accent1"/>
                </a:solidFill>
                <a:latin typeface="Arial" panose="020B0604020202020204" pitchFamily="34" charset="0"/>
              </a:defRPr>
            </a:lvl9pPr>
          </a:lstStyle>
          <a:p>
            <a:pPr algn="l"/>
            <a:endParaRPr lang="en-US" altLang="en-US" b="0">
              <a:solidFill>
                <a:schemeClr val="tx1"/>
              </a:solidFill>
              <a:latin typeface="Times New Roman" panose="02020603050405020304" pitchFamily="18" charset="0"/>
            </a:endParaRPr>
          </a:p>
        </p:txBody>
      </p:sp>
      <p:sp>
        <p:nvSpPr>
          <p:cNvPr id="20483" name="Rectangle 3"/>
          <p:cNvSpPr>
            <a:spLocks noGrp="1" noChangeArrowheads="1"/>
          </p:cNvSpPr>
          <p:nvPr>
            <p:ph type="title"/>
          </p:nvPr>
        </p:nvSpPr>
        <p:spPr/>
        <p:txBody>
          <a:bodyPr/>
          <a:lstStyle/>
          <a:p>
            <a:r>
              <a:rPr lang="en-US" altLang="en-US" smtClean="0"/>
              <a:t>Is an Expert System the right solution?</a:t>
            </a:r>
          </a:p>
        </p:txBody>
      </p:sp>
      <p:sp>
        <p:nvSpPr>
          <p:cNvPr id="20484" name="Rectangle 4"/>
          <p:cNvSpPr>
            <a:spLocks noGrp="1" noChangeArrowheads="1"/>
          </p:cNvSpPr>
          <p:nvPr>
            <p:ph type="body" idx="1"/>
          </p:nvPr>
        </p:nvSpPr>
        <p:spPr>
          <a:xfrm>
            <a:off x="990600" y="1447800"/>
            <a:ext cx="7924800" cy="4514850"/>
          </a:xfrm>
        </p:spPr>
        <p:txBody>
          <a:bodyPr/>
          <a:lstStyle/>
          <a:p>
            <a:pPr>
              <a:buFontTx/>
              <a:buChar char="•"/>
            </a:pPr>
            <a:r>
              <a:rPr lang="en-US" altLang="en-US" smtClean="0"/>
              <a:t> The need for the solution justifies the cost and effort of building an expert system.</a:t>
            </a:r>
          </a:p>
          <a:p>
            <a:pPr>
              <a:buFontTx/>
              <a:buChar char="•"/>
            </a:pPr>
            <a:r>
              <a:rPr lang="en-US" altLang="en-US" smtClean="0"/>
              <a:t> Human expertise is not available in all situations where it is needed.</a:t>
            </a:r>
          </a:p>
          <a:p>
            <a:pPr>
              <a:buFontTx/>
              <a:buChar char="•"/>
            </a:pPr>
            <a:r>
              <a:rPr lang="en-US" altLang="en-US" smtClean="0"/>
              <a:t> The problem may be solved using symbolic reasoning.</a:t>
            </a:r>
          </a:p>
          <a:p>
            <a:pPr>
              <a:buFontTx/>
              <a:buChar char="•"/>
            </a:pPr>
            <a:r>
              <a:rPr lang="en-US" altLang="en-US" smtClean="0"/>
              <a:t> The problem domain is well structured and does not require commonsense reasoning.</a:t>
            </a:r>
          </a:p>
          <a:p>
            <a:pPr>
              <a:buFontTx/>
              <a:buChar char="•"/>
            </a:pPr>
            <a:r>
              <a:rPr lang="en-US" altLang="en-US" smtClean="0"/>
              <a:t> The problem may not be solved using traditional computing methods.</a:t>
            </a:r>
          </a:p>
          <a:p>
            <a:pPr>
              <a:buFontTx/>
              <a:buChar char="•"/>
            </a:pPr>
            <a:r>
              <a:rPr lang="en-US" altLang="en-US" smtClean="0"/>
              <a:t> Cooperative and articulate experts exist.</a:t>
            </a:r>
          </a:p>
          <a:p>
            <a:pPr>
              <a:buFontTx/>
              <a:buChar char="•"/>
            </a:pPr>
            <a:r>
              <a:rPr lang="en-US" altLang="en-US" smtClean="0"/>
              <a:t> The problem is of proper size and scope.</a:t>
            </a:r>
          </a:p>
          <a:p>
            <a:endParaRPr lang="en-US" altLang="en-US" smtClean="0"/>
          </a:p>
        </p:txBody>
      </p:sp>
    </p:spTree>
  </p:cSld>
  <p:clrMapOvr>
    <a:masterClrMapping/>
  </p:clrMapOvr>
  <p:transition>
    <p:wipe dir="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685800" y="0"/>
            <a:ext cx="7696200" cy="609600"/>
          </a:xfrm>
        </p:spPr>
        <p:txBody>
          <a:bodyPr/>
          <a:lstStyle/>
          <a:p>
            <a:r>
              <a:rPr lang="en-US" altLang="en-US" smtClean="0"/>
              <a:t>Exploratory development cycle</a:t>
            </a:r>
          </a:p>
        </p:txBody>
      </p:sp>
      <p:pic>
        <p:nvPicPr>
          <p:cNvPr id="22531" name="Picture 3" descr="temp7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19400" y="609600"/>
            <a:ext cx="4095750" cy="624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3554" name="Title 1"/>
          <p:cNvSpPr>
            <a:spLocks noGrp="1"/>
          </p:cNvSpPr>
          <p:nvPr>
            <p:ph type="title" idx="4294967295"/>
          </p:nvPr>
        </p:nvSpPr>
        <p:spPr/>
        <p:txBody>
          <a:bodyPr lIns="91440" tIns="45720" rIns="91440" bIns="45720"/>
          <a:lstStyle/>
          <a:p>
            <a:r>
              <a:rPr lang="sv-SE" altLang="en-US" smtClean="0"/>
              <a:t>Knowledge elicitation</a:t>
            </a:r>
          </a:p>
        </p:txBody>
      </p:sp>
      <p:sp>
        <p:nvSpPr>
          <p:cNvPr id="23555" name="Content Placeholder 2"/>
          <p:cNvSpPr>
            <a:spLocks noGrp="1"/>
          </p:cNvSpPr>
          <p:nvPr>
            <p:ph idx="4294967295"/>
          </p:nvPr>
        </p:nvSpPr>
        <p:spPr>
          <a:xfrm>
            <a:off x="685800" y="1981200"/>
            <a:ext cx="7772400" cy="4733925"/>
          </a:xfrm>
        </p:spPr>
        <p:txBody>
          <a:bodyPr lIns="91440" tIns="45720" rIns="91440" bIns="45720"/>
          <a:lstStyle/>
          <a:p>
            <a:r>
              <a:rPr lang="en-GB" altLang="en-US" smtClean="0"/>
              <a:t>Mainly three stages can be identified:</a:t>
            </a:r>
          </a:p>
          <a:p>
            <a:pPr lvl="1"/>
            <a:r>
              <a:rPr lang="en-GB" altLang="en-US" smtClean="0"/>
              <a:t>Knowledge acquisition</a:t>
            </a:r>
          </a:p>
          <a:p>
            <a:pPr lvl="1"/>
            <a:r>
              <a:rPr lang="en-GB" altLang="en-US" smtClean="0"/>
              <a:t>Knowledge analysis and knowledge representation</a:t>
            </a:r>
          </a:p>
          <a:p>
            <a:pPr lvl="1"/>
            <a:r>
              <a:rPr lang="en-GB" altLang="en-US" smtClean="0"/>
              <a:t>Knowledge validation</a:t>
            </a:r>
          </a:p>
          <a:p>
            <a:r>
              <a:rPr lang="en-GB" altLang="en-US" smtClean="0"/>
              <a:t>These are not stages that have to follow each other.</a:t>
            </a:r>
          </a:p>
          <a:p>
            <a:pPr lvl="1"/>
            <a:r>
              <a:rPr lang="en-GB" altLang="en-US" smtClean="0"/>
              <a:t>Some of them will run as one</a:t>
            </a:r>
            <a:endParaRPr lang="sv-SE" altLang="en-US"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4578" name="Rectangle 2"/>
          <p:cNvSpPr>
            <a:spLocks noGrp="1" noChangeArrowheads="1"/>
          </p:cNvSpPr>
          <p:nvPr>
            <p:ph type="title" idx="4294967295"/>
          </p:nvPr>
        </p:nvSpPr>
        <p:spPr/>
        <p:txBody>
          <a:bodyPr lIns="91440" tIns="45720" rIns="91440" bIns="45720"/>
          <a:lstStyle/>
          <a:p>
            <a:r>
              <a:rPr lang="sv-SE" altLang="en-US" smtClean="0"/>
              <a:t>Who is involved?</a:t>
            </a:r>
            <a:endParaRPr lang="en-GB" altLang="en-US" smtClean="0"/>
          </a:p>
        </p:txBody>
      </p:sp>
      <p:graphicFrame>
        <p:nvGraphicFramePr>
          <p:cNvPr id="24579" name="Object 4"/>
          <p:cNvGraphicFramePr>
            <a:graphicFrameLocks noChangeAspect="1"/>
          </p:cNvGraphicFramePr>
          <p:nvPr/>
        </p:nvGraphicFramePr>
        <p:xfrm>
          <a:off x="3886200" y="1905000"/>
          <a:ext cx="2209800" cy="1701800"/>
        </p:xfrm>
        <a:graphic>
          <a:graphicData uri="http://schemas.openxmlformats.org/presentationml/2006/ole">
            <mc:AlternateContent xmlns:mc="http://schemas.openxmlformats.org/markup-compatibility/2006">
              <mc:Choice xmlns:v="urn:schemas-microsoft-com:vml" Requires="v">
                <p:oleObj spid="_x0000_s24586" name="Klipp" r:id="rId3" imgW="4540250" imgH="3497263" progId="MS_ClipArt_Gallery.2">
                  <p:embed/>
                </p:oleObj>
              </mc:Choice>
              <mc:Fallback>
                <p:oleObj name="Klipp" r:id="rId3" imgW="4540250" imgH="3497263" progId="MS_ClipArt_Gallery.2">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86200" y="1905000"/>
                        <a:ext cx="2209800" cy="1701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4580" name="Text Box 6"/>
          <p:cNvSpPr txBox="1">
            <a:spLocks noChangeArrowheads="1"/>
          </p:cNvSpPr>
          <p:nvPr/>
        </p:nvSpPr>
        <p:spPr bwMode="auto">
          <a:xfrm>
            <a:off x="533400" y="3276600"/>
            <a:ext cx="2209800" cy="1998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lnSpc>
                <a:spcPct val="89000"/>
              </a:lnSpc>
              <a:spcBef>
                <a:spcPct val="50000"/>
              </a:spcBef>
              <a:spcAft>
                <a:spcPct val="10000"/>
              </a:spcAft>
              <a:defRPr sz="2400" b="1">
                <a:solidFill>
                  <a:schemeClr val="tx1"/>
                </a:solidFill>
                <a:latin typeface="Arial" panose="020B0604020202020204" pitchFamily="34" charset="0"/>
              </a:defRPr>
            </a:lvl1pPr>
            <a:lvl2pPr marL="742950" indent="-285750">
              <a:lnSpc>
                <a:spcPct val="89000"/>
              </a:lnSpc>
              <a:spcBef>
                <a:spcPct val="50000"/>
              </a:spcBef>
              <a:buClr>
                <a:srgbClr val="0000FF"/>
              </a:buClr>
              <a:buSzPct val="100000"/>
              <a:buFont typeface="Symbol" panose="05050102010706020507" pitchFamily="18" charset="2"/>
              <a:buChar char="·"/>
              <a:defRPr b="1">
                <a:solidFill>
                  <a:schemeClr val="tx1"/>
                </a:solidFill>
                <a:latin typeface="Arial" panose="020B0604020202020204" pitchFamily="34" charset="0"/>
              </a:defRPr>
            </a:lvl2pPr>
            <a:lvl3pPr marL="1143000" indent="-228600">
              <a:lnSpc>
                <a:spcPct val="89000"/>
              </a:lnSpc>
              <a:spcBef>
                <a:spcPct val="30000"/>
              </a:spcBef>
              <a:buClr>
                <a:srgbClr val="0000FF"/>
              </a:buClr>
              <a:buSzPct val="59000"/>
              <a:buFont typeface="Symbol" panose="05050102010706020507" pitchFamily="18" charset="2"/>
              <a:buChar char="·"/>
              <a:defRPr>
                <a:solidFill>
                  <a:schemeClr val="tx1"/>
                </a:solidFill>
                <a:latin typeface="Arial" panose="020B0604020202020204" pitchFamily="34" charset="0"/>
              </a:defRPr>
            </a:lvl3pPr>
            <a:lvl4pPr marL="16002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4pPr>
            <a:lvl5pPr marL="20574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9pPr>
          </a:lstStyle>
          <a:p>
            <a:pPr algn="ctr">
              <a:lnSpc>
                <a:spcPct val="100000"/>
              </a:lnSpc>
              <a:spcAft>
                <a:spcPct val="0"/>
              </a:spcAft>
            </a:pPr>
            <a:r>
              <a:rPr lang="en-GB" altLang="en-US" sz="2200">
                <a:latin typeface="Palatino" pitchFamily="18" charset="0"/>
              </a:rPr>
              <a:t>Domain experts</a:t>
            </a:r>
            <a:r>
              <a:rPr lang="en-GB" altLang="en-US" sz="2200" b="0">
                <a:latin typeface="Palatino" pitchFamily="18" charset="0"/>
              </a:rPr>
              <a:t> </a:t>
            </a:r>
          </a:p>
          <a:p>
            <a:pPr algn="ctr">
              <a:lnSpc>
                <a:spcPct val="100000"/>
              </a:lnSpc>
              <a:spcAft>
                <a:spcPct val="0"/>
              </a:spcAft>
            </a:pPr>
            <a:r>
              <a:rPr lang="en-GB" altLang="en-US" sz="1800" b="0">
                <a:latin typeface="Palatino" pitchFamily="18" charset="0"/>
              </a:rPr>
              <a:t>who have years of experience working in the application domain</a:t>
            </a:r>
          </a:p>
        </p:txBody>
      </p:sp>
      <p:sp>
        <p:nvSpPr>
          <p:cNvPr id="24581" name="Text Box 7"/>
          <p:cNvSpPr txBox="1">
            <a:spLocks noChangeArrowheads="1"/>
          </p:cNvSpPr>
          <p:nvPr/>
        </p:nvSpPr>
        <p:spPr bwMode="auto">
          <a:xfrm>
            <a:off x="3733800" y="4191000"/>
            <a:ext cx="2971800" cy="2273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lnSpc>
                <a:spcPct val="89000"/>
              </a:lnSpc>
              <a:spcBef>
                <a:spcPct val="50000"/>
              </a:spcBef>
              <a:spcAft>
                <a:spcPct val="10000"/>
              </a:spcAft>
              <a:defRPr sz="2400" b="1">
                <a:solidFill>
                  <a:schemeClr val="tx1"/>
                </a:solidFill>
                <a:latin typeface="Arial" panose="020B0604020202020204" pitchFamily="34" charset="0"/>
              </a:defRPr>
            </a:lvl1pPr>
            <a:lvl2pPr marL="742950" indent="-285750">
              <a:lnSpc>
                <a:spcPct val="89000"/>
              </a:lnSpc>
              <a:spcBef>
                <a:spcPct val="50000"/>
              </a:spcBef>
              <a:buClr>
                <a:srgbClr val="0000FF"/>
              </a:buClr>
              <a:buSzPct val="100000"/>
              <a:buFont typeface="Symbol" panose="05050102010706020507" pitchFamily="18" charset="2"/>
              <a:buChar char="·"/>
              <a:defRPr b="1">
                <a:solidFill>
                  <a:schemeClr val="tx1"/>
                </a:solidFill>
                <a:latin typeface="Arial" panose="020B0604020202020204" pitchFamily="34" charset="0"/>
              </a:defRPr>
            </a:lvl2pPr>
            <a:lvl3pPr marL="1143000" indent="-228600">
              <a:lnSpc>
                <a:spcPct val="89000"/>
              </a:lnSpc>
              <a:spcBef>
                <a:spcPct val="30000"/>
              </a:spcBef>
              <a:buClr>
                <a:srgbClr val="0000FF"/>
              </a:buClr>
              <a:buSzPct val="59000"/>
              <a:buFont typeface="Symbol" panose="05050102010706020507" pitchFamily="18" charset="2"/>
              <a:buChar char="·"/>
              <a:defRPr>
                <a:solidFill>
                  <a:schemeClr val="tx1"/>
                </a:solidFill>
                <a:latin typeface="Arial" panose="020B0604020202020204" pitchFamily="34" charset="0"/>
              </a:defRPr>
            </a:lvl3pPr>
            <a:lvl4pPr marL="16002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4pPr>
            <a:lvl5pPr marL="20574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9pPr>
          </a:lstStyle>
          <a:p>
            <a:pPr algn="ctr">
              <a:lnSpc>
                <a:spcPct val="100000"/>
              </a:lnSpc>
              <a:spcAft>
                <a:spcPct val="0"/>
              </a:spcAft>
            </a:pPr>
            <a:r>
              <a:rPr lang="en-GB" altLang="en-US" sz="2200">
                <a:latin typeface="Palatino" pitchFamily="18" charset="0"/>
              </a:rPr>
              <a:t>Knowledge engineers</a:t>
            </a:r>
            <a:r>
              <a:rPr lang="en-GB" altLang="en-US" sz="1800" b="0">
                <a:latin typeface="Palatino" pitchFamily="18" charset="0"/>
              </a:rPr>
              <a:t> </a:t>
            </a:r>
          </a:p>
          <a:p>
            <a:pPr algn="ctr">
              <a:lnSpc>
                <a:spcPct val="100000"/>
              </a:lnSpc>
              <a:spcAft>
                <a:spcPct val="0"/>
              </a:spcAft>
            </a:pPr>
            <a:r>
              <a:rPr lang="en-GB" altLang="en-US" sz="1800" b="0">
                <a:latin typeface="Palatino" pitchFamily="18" charset="0"/>
              </a:rPr>
              <a:t>who possess technical skills in eliciting, representing knowledge and implementing the expert systems</a:t>
            </a:r>
          </a:p>
        </p:txBody>
      </p:sp>
      <p:sp>
        <p:nvSpPr>
          <p:cNvPr id="24582" name="Text Box 8"/>
          <p:cNvSpPr txBox="1">
            <a:spLocks noChangeArrowheads="1"/>
          </p:cNvSpPr>
          <p:nvPr/>
        </p:nvSpPr>
        <p:spPr bwMode="auto">
          <a:xfrm>
            <a:off x="7467600" y="3048000"/>
            <a:ext cx="16002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lnSpc>
                <a:spcPct val="89000"/>
              </a:lnSpc>
              <a:spcBef>
                <a:spcPct val="50000"/>
              </a:spcBef>
              <a:spcAft>
                <a:spcPct val="10000"/>
              </a:spcAft>
              <a:defRPr sz="2400" b="1">
                <a:solidFill>
                  <a:schemeClr val="tx1"/>
                </a:solidFill>
                <a:latin typeface="Arial" panose="020B0604020202020204" pitchFamily="34" charset="0"/>
              </a:defRPr>
            </a:lvl1pPr>
            <a:lvl2pPr marL="742950" indent="-285750">
              <a:lnSpc>
                <a:spcPct val="89000"/>
              </a:lnSpc>
              <a:spcBef>
                <a:spcPct val="50000"/>
              </a:spcBef>
              <a:buClr>
                <a:srgbClr val="0000FF"/>
              </a:buClr>
              <a:buSzPct val="100000"/>
              <a:buFont typeface="Symbol" panose="05050102010706020507" pitchFamily="18" charset="2"/>
              <a:buChar char="·"/>
              <a:defRPr b="1">
                <a:solidFill>
                  <a:schemeClr val="tx1"/>
                </a:solidFill>
                <a:latin typeface="Arial" panose="020B0604020202020204" pitchFamily="34" charset="0"/>
              </a:defRPr>
            </a:lvl2pPr>
            <a:lvl3pPr marL="1143000" indent="-228600">
              <a:lnSpc>
                <a:spcPct val="89000"/>
              </a:lnSpc>
              <a:spcBef>
                <a:spcPct val="30000"/>
              </a:spcBef>
              <a:buClr>
                <a:srgbClr val="0000FF"/>
              </a:buClr>
              <a:buSzPct val="59000"/>
              <a:buFont typeface="Symbol" panose="05050102010706020507" pitchFamily="18" charset="2"/>
              <a:buChar char="·"/>
              <a:defRPr>
                <a:solidFill>
                  <a:schemeClr val="tx1"/>
                </a:solidFill>
                <a:latin typeface="Arial" panose="020B0604020202020204" pitchFamily="34" charset="0"/>
              </a:defRPr>
            </a:lvl3pPr>
            <a:lvl4pPr marL="16002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4pPr>
            <a:lvl5pPr marL="20574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9pPr>
          </a:lstStyle>
          <a:p>
            <a:pPr algn="ctr">
              <a:lnSpc>
                <a:spcPct val="100000"/>
              </a:lnSpc>
              <a:spcAft>
                <a:spcPct val="0"/>
              </a:spcAft>
            </a:pPr>
            <a:r>
              <a:rPr lang="en-GB" altLang="en-US" sz="2200">
                <a:latin typeface="Palatino" pitchFamily="18" charset="0"/>
              </a:rPr>
              <a:t>Users &amp; </a:t>
            </a:r>
          </a:p>
          <a:p>
            <a:pPr algn="ctr">
              <a:lnSpc>
                <a:spcPct val="100000"/>
              </a:lnSpc>
              <a:spcBef>
                <a:spcPct val="0"/>
              </a:spcBef>
              <a:spcAft>
                <a:spcPct val="0"/>
              </a:spcAft>
            </a:pPr>
            <a:r>
              <a:rPr lang="en-GB" altLang="en-US" sz="2200">
                <a:latin typeface="Palatino" pitchFamily="18" charset="0"/>
              </a:rPr>
              <a:t>managers</a:t>
            </a:r>
            <a:r>
              <a:rPr lang="en-GB" altLang="en-US" sz="1800" b="0">
                <a:latin typeface="Palatino" pitchFamily="18" charset="0"/>
              </a:rPr>
              <a:t> </a:t>
            </a:r>
          </a:p>
        </p:txBody>
      </p:sp>
      <p:sp>
        <p:nvSpPr>
          <p:cNvPr id="24583" name="Line 9"/>
          <p:cNvSpPr>
            <a:spLocks noChangeShapeType="1"/>
          </p:cNvSpPr>
          <p:nvPr/>
        </p:nvSpPr>
        <p:spPr bwMode="auto">
          <a:xfrm flipH="1">
            <a:off x="2743200" y="3429000"/>
            <a:ext cx="1447800" cy="533400"/>
          </a:xfrm>
          <a:prstGeom prst="line">
            <a:avLst/>
          </a:prstGeom>
          <a:noFill/>
          <a:ln w="38100">
            <a:solidFill>
              <a:schemeClr val="tx1"/>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24584" name="Line 10"/>
          <p:cNvSpPr>
            <a:spLocks noChangeShapeType="1"/>
          </p:cNvSpPr>
          <p:nvPr/>
        </p:nvSpPr>
        <p:spPr bwMode="auto">
          <a:xfrm>
            <a:off x="4876800" y="3429000"/>
            <a:ext cx="0" cy="762000"/>
          </a:xfrm>
          <a:prstGeom prst="line">
            <a:avLst/>
          </a:prstGeom>
          <a:noFill/>
          <a:ln w="38100">
            <a:solidFill>
              <a:schemeClr val="tx1"/>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24585" name="Line 11"/>
          <p:cNvSpPr>
            <a:spLocks noChangeShapeType="1"/>
          </p:cNvSpPr>
          <p:nvPr/>
        </p:nvSpPr>
        <p:spPr bwMode="auto">
          <a:xfrm>
            <a:off x="5715000" y="3505200"/>
            <a:ext cx="1676400" cy="0"/>
          </a:xfrm>
          <a:prstGeom prst="line">
            <a:avLst/>
          </a:prstGeom>
          <a:noFill/>
          <a:ln w="38100">
            <a:solidFill>
              <a:schemeClr val="tx1"/>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US" altLang="en-US" smtClean="0"/>
              <a:t>Contents</a:t>
            </a:r>
          </a:p>
        </p:txBody>
      </p:sp>
      <p:sp>
        <p:nvSpPr>
          <p:cNvPr id="5123" name="Rectangle 3"/>
          <p:cNvSpPr>
            <a:spLocks noGrp="1" noChangeArrowheads="1"/>
          </p:cNvSpPr>
          <p:nvPr>
            <p:ph type="body" idx="1"/>
          </p:nvPr>
        </p:nvSpPr>
        <p:spPr>
          <a:xfrm>
            <a:off x="914400" y="1828800"/>
            <a:ext cx="7162800" cy="3048000"/>
          </a:xfrm>
        </p:spPr>
        <p:txBody>
          <a:bodyPr/>
          <a:lstStyle/>
          <a:p>
            <a:pPr marL="457200" indent="-457200">
              <a:buFontTx/>
              <a:buChar char="•"/>
            </a:pPr>
            <a:r>
              <a:rPr lang="en-US" altLang="en-US" smtClean="0"/>
              <a:t>Introduction</a:t>
            </a:r>
          </a:p>
          <a:p>
            <a:pPr marL="457200" indent="-457200">
              <a:buFontTx/>
              <a:buChar char="•"/>
            </a:pPr>
            <a:r>
              <a:rPr lang="en-US" altLang="en-US" smtClean="0"/>
              <a:t>Overview of Expert System Technology</a:t>
            </a:r>
          </a:p>
          <a:p>
            <a:pPr marL="457200" indent="-457200">
              <a:buFontTx/>
              <a:buChar char="•"/>
            </a:pPr>
            <a:r>
              <a:rPr lang="en-US" altLang="en-US" smtClean="0"/>
              <a:t>Rule-Based Expert Systems</a:t>
            </a:r>
          </a:p>
          <a:p>
            <a:pPr marL="457200" indent="-457200">
              <a:buFontTx/>
              <a:buChar char="•"/>
            </a:pPr>
            <a:r>
              <a:rPr lang="en-US" altLang="en-US" smtClean="0"/>
              <a:t>Model-Based, Case Based, and Hybrid Systems</a:t>
            </a:r>
          </a:p>
          <a:p>
            <a:pPr marL="457200" indent="-457200"/>
            <a:endParaRPr lang="en-US" altLang="en-US"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5602" name="Rectangle 2"/>
          <p:cNvSpPr>
            <a:spLocks noGrp="1" noChangeArrowheads="1"/>
          </p:cNvSpPr>
          <p:nvPr>
            <p:ph type="title" idx="4294967295"/>
          </p:nvPr>
        </p:nvSpPr>
        <p:spPr/>
        <p:txBody>
          <a:bodyPr lIns="91440" tIns="45720" rIns="91440" bIns="45720"/>
          <a:lstStyle/>
          <a:p>
            <a:r>
              <a:rPr lang="en-GB" altLang="en-US" smtClean="0"/>
              <a:t>Knowledge acquisition</a:t>
            </a:r>
          </a:p>
        </p:txBody>
      </p:sp>
      <p:sp>
        <p:nvSpPr>
          <p:cNvPr id="25603" name="Rectangle 3"/>
          <p:cNvSpPr>
            <a:spLocks noGrp="1" noChangeArrowheads="1"/>
          </p:cNvSpPr>
          <p:nvPr>
            <p:ph type="body" idx="4294967295"/>
          </p:nvPr>
        </p:nvSpPr>
        <p:spPr/>
        <p:txBody>
          <a:bodyPr lIns="91440" tIns="45720" rIns="91440" bIns="45720"/>
          <a:lstStyle/>
          <a:p>
            <a:r>
              <a:rPr lang="en-GB" altLang="en-US" smtClean="0"/>
              <a:t>Knowledge acquisition is the process of gathering the knowledge to stock the expert system knowledge base.</a:t>
            </a:r>
          </a:p>
          <a:p>
            <a:pPr lvl="1"/>
            <a:r>
              <a:rPr lang="en-GB" altLang="en-US" smtClean="0"/>
              <a:t>This is the most difficult component of the knowledge engineering process and it also called for “knowledge acquisition bottleneck”</a:t>
            </a:r>
          </a:p>
          <a:p>
            <a:pPr lvl="1"/>
            <a:r>
              <a:rPr lang="en-GB" altLang="en-US" smtClean="0"/>
              <a:t>This is the principle reason why expert systems have not become more widespread. </a:t>
            </a:r>
          </a:p>
          <a:p>
            <a:r>
              <a:rPr lang="en-GB" altLang="en-US" smtClean="0"/>
              <a:t> </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6626" name="Rectangle 2"/>
          <p:cNvSpPr>
            <a:spLocks noGrp="1" noChangeArrowheads="1"/>
          </p:cNvSpPr>
          <p:nvPr>
            <p:ph type="title" idx="4294967295"/>
          </p:nvPr>
        </p:nvSpPr>
        <p:spPr/>
        <p:txBody>
          <a:bodyPr lIns="91440" tIns="45720" rIns="91440" bIns="45720"/>
          <a:lstStyle/>
          <a:p>
            <a:r>
              <a:rPr lang="en-GB" altLang="en-US" smtClean="0"/>
              <a:t>Knowledge acquisition</a:t>
            </a:r>
          </a:p>
        </p:txBody>
      </p:sp>
      <p:sp>
        <p:nvSpPr>
          <p:cNvPr id="26627" name="Rectangle 3"/>
          <p:cNvSpPr>
            <a:spLocks noGrp="1" noChangeArrowheads="1"/>
          </p:cNvSpPr>
          <p:nvPr>
            <p:ph type="body" idx="4294967295"/>
          </p:nvPr>
        </p:nvSpPr>
        <p:spPr/>
        <p:txBody>
          <a:bodyPr lIns="91440" tIns="45720" rIns="91440" bIns="45720"/>
          <a:lstStyle/>
          <a:p>
            <a:r>
              <a:rPr lang="en-GB" altLang="en-US" sz="2000" smtClean="0"/>
              <a:t>Sources of Knowledge</a:t>
            </a:r>
          </a:p>
          <a:p>
            <a:pPr lvl="1"/>
            <a:r>
              <a:rPr lang="en-GB" altLang="en-US" sz="1600" smtClean="0"/>
              <a:t>Documents, textbooks, journal, etc</a:t>
            </a:r>
          </a:p>
          <a:p>
            <a:r>
              <a:rPr lang="en-GB" altLang="en-US" sz="2000" smtClean="0"/>
              <a:t>This will almost never be enough to provide the knowledge base for real-world expert systems</a:t>
            </a:r>
          </a:p>
          <a:p>
            <a:r>
              <a:rPr lang="en-GB" altLang="en-US" sz="2000" smtClean="0"/>
              <a:t>The range of problems which the textbook examines and solves is always smaller than the range that a human expert is master of</a:t>
            </a:r>
          </a:p>
          <a:p>
            <a:r>
              <a:rPr lang="en-GB" altLang="en-US" sz="2000" smtClean="0"/>
              <a:t>Sources of Knowledge</a:t>
            </a:r>
          </a:p>
          <a:p>
            <a:pPr lvl="1"/>
            <a:r>
              <a:rPr lang="en-GB" altLang="en-US" sz="1600" smtClean="0"/>
              <a:t>Humans experts  </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8674" name="Rectangle 2"/>
          <p:cNvSpPr>
            <a:spLocks noGrp="1" noChangeArrowheads="1"/>
          </p:cNvSpPr>
          <p:nvPr>
            <p:ph type="title" idx="4294967295"/>
          </p:nvPr>
        </p:nvSpPr>
        <p:spPr/>
        <p:txBody>
          <a:bodyPr lIns="91440" tIns="45720" rIns="91440" bIns="45720"/>
          <a:lstStyle/>
          <a:p>
            <a:r>
              <a:rPr lang="sv-SE" altLang="en-US" smtClean="0"/>
              <a:t>Knowledge Elicitation </a:t>
            </a:r>
            <a:endParaRPr lang="en-GB" altLang="en-US" smtClean="0"/>
          </a:p>
        </p:txBody>
      </p:sp>
      <p:sp>
        <p:nvSpPr>
          <p:cNvPr id="28675" name="Rectangle 3"/>
          <p:cNvSpPr>
            <a:spLocks noGrp="1" noChangeArrowheads="1"/>
          </p:cNvSpPr>
          <p:nvPr>
            <p:ph type="body" idx="4294967295"/>
          </p:nvPr>
        </p:nvSpPr>
        <p:spPr/>
        <p:txBody>
          <a:bodyPr lIns="91440" tIns="45720" rIns="91440" bIns="45720"/>
          <a:lstStyle/>
          <a:p>
            <a:pPr>
              <a:lnSpc>
                <a:spcPct val="90000"/>
              </a:lnSpc>
            </a:pPr>
            <a:r>
              <a:rPr lang="sv-SE" altLang="en-US" sz="2000" smtClean="0"/>
              <a:t>Knowledge elicitation is the process by which the knowledge engineer aquires knowledge from domain experts. </a:t>
            </a:r>
          </a:p>
          <a:p>
            <a:pPr>
              <a:lnSpc>
                <a:spcPct val="90000"/>
              </a:lnSpc>
            </a:pPr>
            <a:r>
              <a:rPr lang="sv-SE" altLang="en-US" sz="2000" smtClean="0"/>
              <a:t>Key ideas are:</a:t>
            </a:r>
          </a:p>
          <a:p>
            <a:pPr lvl="1">
              <a:lnSpc>
                <a:spcPct val="90000"/>
              </a:lnSpc>
            </a:pPr>
            <a:r>
              <a:rPr lang="sv-SE" altLang="en-US" sz="1600" smtClean="0"/>
              <a:t>knowledge organisation</a:t>
            </a:r>
          </a:p>
          <a:p>
            <a:pPr lvl="1">
              <a:lnSpc>
                <a:spcPct val="90000"/>
              </a:lnSpc>
            </a:pPr>
            <a:r>
              <a:rPr lang="sv-SE" altLang="en-US" sz="1600" smtClean="0"/>
              <a:t>problem representation</a:t>
            </a:r>
          </a:p>
          <a:p>
            <a:pPr lvl="1">
              <a:lnSpc>
                <a:spcPct val="90000"/>
              </a:lnSpc>
            </a:pPr>
            <a:r>
              <a:rPr lang="sv-SE" altLang="en-US" sz="1600" smtClean="0"/>
              <a:t>problem solving strategies</a:t>
            </a:r>
          </a:p>
          <a:p>
            <a:pPr>
              <a:lnSpc>
                <a:spcPct val="90000"/>
              </a:lnSpc>
            </a:pPr>
            <a:r>
              <a:rPr lang="sv-SE" altLang="en-US" sz="2000" smtClean="0"/>
              <a:t>An underlying theme is that </a:t>
            </a:r>
            <a:r>
              <a:rPr lang="sv-SE" altLang="en-US" sz="2000" i="1" smtClean="0"/>
              <a:t>experts</a:t>
            </a:r>
            <a:r>
              <a:rPr lang="sv-SE" altLang="en-US" sz="2000" smtClean="0"/>
              <a:t> think very differently about problems than non-experts</a:t>
            </a:r>
            <a:endParaRPr lang="en-GB" altLang="en-US" sz="2000"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9698" name="Rectangle 2"/>
          <p:cNvSpPr>
            <a:spLocks noGrp="1" noChangeArrowheads="1"/>
          </p:cNvSpPr>
          <p:nvPr>
            <p:ph type="title" idx="4294967295"/>
          </p:nvPr>
        </p:nvSpPr>
        <p:spPr/>
        <p:txBody>
          <a:bodyPr lIns="91440" tIns="45720" rIns="91440" bIns="45720"/>
          <a:lstStyle/>
          <a:p>
            <a:r>
              <a:rPr lang="en-GB" altLang="en-US" sz="3200" smtClean="0"/>
              <a:t>Problem with knowledge elicitation</a:t>
            </a:r>
          </a:p>
        </p:txBody>
      </p:sp>
      <p:sp>
        <p:nvSpPr>
          <p:cNvPr id="29699" name="Rectangle 3"/>
          <p:cNvSpPr>
            <a:spLocks noGrp="1" noChangeArrowheads="1"/>
          </p:cNvSpPr>
          <p:nvPr>
            <p:ph type="body" idx="4294967295"/>
          </p:nvPr>
        </p:nvSpPr>
        <p:spPr/>
        <p:txBody>
          <a:bodyPr lIns="91440" tIns="45720" rIns="91440" bIns="45720"/>
          <a:lstStyle/>
          <a:p>
            <a:pPr>
              <a:lnSpc>
                <a:spcPct val="90000"/>
              </a:lnSpc>
            </a:pPr>
            <a:r>
              <a:rPr lang="en-GB" altLang="en-US" smtClean="0"/>
              <a:t>One major problem with knowledge elicitation is that experts cannot easily describe all they know about the subject</a:t>
            </a:r>
          </a:p>
          <a:p>
            <a:pPr>
              <a:lnSpc>
                <a:spcPct val="90000"/>
              </a:lnSpc>
            </a:pPr>
            <a:r>
              <a:rPr lang="en-GB" altLang="en-US" smtClean="0"/>
              <a:t>They do not necessary have much insight into the methods they use to solve problems</a:t>
            </a:r>
          </a:p>
          <a:p>
            <a:pPr>
              <a:lnSpc>
                <a:spcPct val="90000"/>
              </a:lnSpc>
            </a:pPr>
            <a:r>
              <a:rPr lang="en-GB" altLang="en-US" smtClean="0"/>
              <a:t>Their knowledge is like a “compiled program”</a:t>
            </a:r>
          </a:p>
          <a:p>
            <a:pPr lvl="1">
              <a:lnSpc>
                <a:spcPct val="90000"/>
              </a:lnSpc>
            </a:pPr>
            <a:r>
              <a:rPr lang="en-GB" altLang="en-US" smtClean="0"/>
              <a:t>Fast and efficient but unreadable  </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22" name="Title 1"/>
          <p:cNvSpPr>
            <a:spLocks noGrp="1"/>
          </p:cNvSpPr>
          <p:nvPr>
            <p:ph type="title" idx="4294967295"/>
          </p:nvPr>
        </p:nvSpPr>
        <p:spPr>
          <a:xfrm>
            <a:off x="714375" y="214313"/>
            <a:ext cx="7772400" cy="623887"/>
          </a:xfrm>
        </p:spPr>
        <p:txBody>
          <a:bodyPr lIns="91440" tIns="45720" rIns="91440" bIns="45720"/>
          <a:lstStyle/>
          <a:p>
            <a:r>
              <a:rPr lang="sv-SE" altLang="en-US" smtClean="0"/>
              <a:t>Knowledge elicitation techniques</a:t>
            </a:r>
          </a:p>
        </p:txBody>
      </p:sp>
      <p:sp>
        <p:nvSpPr>
          <p:cNvPr id="30723" name="Content Placeholder 2"/>
          <p:cNvSpPr>
            <a:spLocks noGrp="1"/>
          </p:cNvSpPr>
          <p:nvPr>
            <p:ph idx="4294967295"/>
          </p:nvPr>
        </p:nvSpPr>
        <p:spPr>
          <a:xfrm>
            <a:off x="685800" y="838200"/>
            <a:ext cx="7772400" cy="5572125"/>
          </a:xfrm>
        </p:spPr>
        <p:txBody>
          <a:bodyPr lIns="91440" tIns="45720" rIns="91440" bIns="45720"/>
          <a:lstStyle/>
          <a:p>
            <a:r>
              <a:rPr lang="sv-SE" altLang="en-US" sz="2800" smtClean="0"/>
              <a:t>Interviews</a:t>
            </a:r>
          </a:p>
          <a:p>
            <a:pPr lvl="1"/>
            <a:r>
              <a:rPr lang="en-GB" altLang="en-US" smtClean="0"/>
              <a:t>Unstructured interview (A general discussion of the domain, designed to provide a list of topics and concepts)</a:t>
            </a:r>
          </a:p>
          <a:p>
            <a:pPr lvl="1"/>
            <a:r>
              <a:rPr lang="en-GB" altLang="en-US" smtClean="0"/>
              <a:t>Structured Interview (Concerned with a particular concept within the domain. A particular problem-solving skill or small group of skills)  </a:t>
            </a:r>
          </a:p>
          <a:p>
            <a:pPr lvl="1"/>
            <a:r>
              <a:rPr lang="en-GB" altLang="en-US" smtClean="0"/>
              <a:t>Problem solving interview (The domain expert is provided with real-life problem, of a kind that they deal with during their working life, and asked to solve it)</a:t>
            </a:r>
          </a:p>
          <a:p>
            <a:pPr lvl="1"/>
            <a:r>
              <a:rPr lang="en-GB" altLang="en-US" smtClean="0"/>
              <a:t>Think aloud interview (The domain expert merely imagines that they are solving the problem that have been presented to them rather then actually doing it)</a:t>
            </a:r>
          </a:p>
          <a:p>
            <a:r>
              <a:rPr lang="en-GB" altLang="en-US" smtClean="0"/>
              <a:t>Critical incident analysis</a:t>
            </a:r>
            <a:r>
              <a:rPr lang="en-GB" altLang="en-US" sz="1800" smtClean="0"/>
              <a:t> </a:t>
            </a:r>
          </a:p>
          <a:p>
            <a:pPr lvl="1">
              <a:buFont typeface="Times New Roman" panose="02020603050405020304" pitchFamily="18" charset="0"/>
              <a:buChar char="–"/>
            </a:pPr>
            <a:r>
              <a:rPr lang="en-GB" altLang="en-US" smtClean="0"/>
              <a:t>The Domain Expert is asked to provide details of cases which were particular difficulty or of special interest for some other reason. </a:t>
            </a:r>
          </a:p>
          <a:p>
            <a:pPr lvl="1">
              <a:buFont typeface="Times New Roman" panose="02020603050405020304" pitchFamily="18" charset="0"/>
              <a:buChar char="–"/>
            </a:pPr>
            <a:r>
              <a:rPr lang="en-GB" altLang="en-US" smtClean="0"/>
              <a:t>He/she describes how they were solved and the lessons that were learnt.</a:t>
            </a:r>
            <a:endParaRPr lang="sv-SE" altLang="en-US"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1746" name="Rectangle 2"/>
          <p:cNvSpPr>
            <a:spLocks noGrp="1" noChangeArrowheads="1"/>
          </p:cNvSpPr>
          <p:nvPr>
            <p:ph type="title" idx="4294967295"/>
          </p:nvPr>
        </p:nvSpPr>
        <p:spPr/>
        <p:txBody>
          <a:bodyPr lIns="91440" tIns="45720" rIns="91440" bIns="45720"/>
          <a:lstStyle/>
          <a:p>
            <a:r>
              <a:rPr lang="sv-SE" altLang="en-US" smtClean="0"/>
              <a:t>One expert or many?</a:t>
            </a:r>
            <a:endParaRPr lang="en-GB" altLang="en-US" smtClean="0"/>
          </a:p>
        </p:txBody>
      </p:sp>
      <p:sp>
        <p:nvSpPr>
          <p:cNvPr id="31747" name="Rectangle 3"/>
          <p:cNvSpPr>
            <a:spLocks noGrp="1" noChangeArrowheads="1"/>
          </p:cNvSpPr>
          <p:nvPr>
            <p:ph type="body" sz="half" idx="4294967295"/>
          </p:nvPr>
        </p:nvSpPr>
        <p:spPr>
          <a:xfrm>
            <a:off x="990600" y="1447800"/>
            <a:ext cx="3511550" cy="4514850"/>
          </a:xfrm>
        </p:spPr>
        <p:txBody>
          <a:bodyPr lIns="91440" tIns="45720" rIns="91440" bIns="45720"/>
          <a:lstStyle/>
          <a:p>
            <a:pPr>
              <a:lnSpc>
                <a:spcPct val="90000"/>
              </a:lnSpc>
            </a:pPr>
            <a:r>
              <a:rPr lang="sv-SE" altLang="en-US" sz="1800" u="sng" smtClean="0"/>
              <a:t>O</a:t>
            </a:r>
            <a:r>
              <a:rPr lang="en-GB" altLang="en-US" sz="1800" u="sng" smtClean="0"/>
              <a:t>ne human expert</a:t>
            </a:r>
          </a:p>
          <a:p>
            <a:pPr lvl="1">
              <a:lnSpc>
                <a:spcPct val="90000"/>
              </a:lnSpc>
              <a:spcBef>
                <a:spcPct val="25000"/>
              </a:spcBef>
            </a:pPr>
            <a:r>
              <a:rPr lang="en-GB" altLang="en-US" i="1" smtClean="0"/>
              <a:t>Interviews</a:t>
            </a:r>
            <a:r>
              <a:rPr lang="en-GB" altLang="en-US" smtClean="0"/>
              <a:t>: question-answer sessions</a:t>
            </a:r>
          </a:p>
          <a:p>
            <a:pPr lvl="1">
              <a:lnSpc>
                <a:spcPct val="90000"/>
              </a:lnSpc>
              <a:spcBef>
                <a:spcPct val="25000"/>
              </a:spcBef>
            </a:pPr>
            <a:r>
              <a:rPr lang="en-GB" altLang="en-US" i="1" smtClean="0"/>
              <a:t>Structured interviews</a:t>
            </a:r>
            <a:r>
              <a:rPr lang="en-GB" altLang="en-US" smtClean="0"/>
              <a:t>: goal-oriented sessions)</a:t>
            </a:r>
          </a:p>
          <a:p>
            <a:pPr lvl="1">
              <a:lnSpc>
                <a:spcPct val="90000"/>
              </a:lnSpc>
              <a:spcBef>
                <a:spcPct val="25000"/>
              </a:spcBef>
            </a:pPr>
            <a:r>
              <a:rPr lang="en-GB" altLang="en-US" smtClean="0"/>
              <a:t>Observations</a:t>
            </a:r>
          </a:p>
          <a:p>
            <a:pPr lvl="1">
              <a:lnSpc>
                <a:spcPct val="90000"/>
              </a:lnSpc>
              <a:spcBef>
                <a:spcPct val="25000"/>
              </a:spcBef>
              <a:buFont typeface="Symbol" panose="05050102010706020507" pitchFamily="18" charset="2"/>
              <a:buNone/>
            </a:pPr>
            <a:endParaRPr lang="en-GB" altLang="en-US" smtClean="0"/>
          </a:p>
          <a:p>
            <a:pPr>
              <a:lnSpc>
                <a:spcPct val="90000"/>
              </a:lnSpc>
            </a:pPr>
            <a:r>
              <a:rPr lang="en-GB" altLang="en-US" sz="1800" smtClean="0"/>
              <a:t>Comments</a:t>
            </a:r>
          </a:p>
          <a:p>
            <a:pPr lvl="1">
              <a:lnSpc>
                <a:spcPct val="90000"/>
              </a:lnSpc>
              <a:spcBef>
                <a:spcPct val="25000"/>
              </a:spcBef>
            </a:pPr>
            <a:r>
              <a:rPr lang="en-GB" altLang="en-US" smtClean="0"/>
              <a:t>difficulty in allocating time</a:t>
            </a:r>
          </a:p>
          <a:p>
            <a:pPr lvl="1">
              <a:lnSpc>
                <a:spcPct val="90000"/>
              </a:lnSpc>
              <a:spcBef>
                <a:spcPct val="25000"/>
              </a:spcBef>
            </a:pPr>
            <a:r>
              <a:rPr lang="en-GB" altLang="en-US" smtClean="0"/>
              <a:t>personal bias </a:t>
            </a:r>
          </a:p>
          <a:p>
            <a:pPr lvl="1">
              <a:lnSpc>
                <a:spcPct val="90000"/>
              </a:lnSpc>
              <a:spcBef>
                <a:spcPct val="25000"/>
              </a:spcBef>
            </a:pPr>
            <a:r>
              <a:rPr lang="en-GB" altLang="en-US" smtClean="0"/>
              <a:t>single line of reasoning</a:t>
            </a:r>
          </a:p>
          <a:p>
            <a:pPr lvl="1">
              <a:lnSpc>
                <a:spcPct val="90000"/>
              </a:lnSpc>
              <a:spcBef>
                <a:spcPct val="25000"/>
              </a:spcBef>
            </a:pPr>
            <a:r>
              <a:rPr lang="en-GB" altLang="en-US" smtClean="0"/>
              <a:t>incomplete domain of expertise</a:t>
            </a:r>
          </a:p>
        </p:txBody>
      </p:sp>
      <p:sp>
        <p:nvSpPr>
          <p:cNvPr id="31748" name="Rectangle 4"/>
          <p:cNvSpPr>
            <a:spLocks noGrp="1" noChangeArrowheads="1"/>
          </p:cNvSpPr>
          <p:nvPr>
            <p:ph type="body" sz="half" idx="4294967295"/>
          </p:nvPr>
        </p:nvSpPr>
        <p:spPr>
          <a:xfrm>
            <a:off x="4641850" y="1447800"/>
            <a:ext cx="3511550" cy="4514850"/>
          </a:xfrm>
        </p:spPr>
        <p:txBody>
          <a:bodyPr lIns="91440" tIns="45720" rIns="91440" bIns="45720"/>
          <a:lstStyle/>
          <a:p>
            <a:pPr>
              <a:lnSpc>
                <a:spcPct val="90000"/>
              </a:lnSpc>
            </a:pPr>
            <a:r>
              <a:rPr lang="sv-SE" altLang="en-US" sz="1600" u="sng" smtClean="0"/>
              <a:t>A</a:t>
            </a:r>
            <a:r>
              <a:rPr lang="en-GB" altLang="en-US" sz="1600" u="sng" smtClean="0"/>
              <a:t> panel of experts</a:t>
            </a:r>
            <a:endParaRPr lang="sv-SE" altLang="en-US" sz="1600" u="sng" smtClean="0"/>
          </a:p>
          <a:p>
            <a:pPr lvl="1">
              <a:lnSpc>
                <a:spcPct val="90000"/>
              </a:lnSpc>
            </a:pPr>
            <a:r>
              <a:rPr lang="en-GB" altLang="en-US" sz="1600" smtClean="0"/>
              <a:t>more complete domain of expertise</a:t>
            </a:r>
            <a:endParaRPr lang="sv-SE" altLang="en-US" sz="1600" smtClean="0"/>
          </a:p>
          <a:p>
            <a:pPr lvl="1">
              <a:lnSpc>
                <a:spcPct val="90000"/>
              </a:lnSpc>
            </a:pPr>
            <a:r>
              <a:rPr lang="en-GB" altLang="en-US" sz="1600" smtClean="0"/>
              <a:t>increasing quality, relevance</a:t>
            </a:r>
            <a:endParaRPr lang="sv-SE" altLang="en-US" sz="1600" smtClean="0"/>
          </a:p>
          <a:p>
            <a:pPr lvl="1">
              <a:lnSpc>
                <a:spcPct val="90000"/>
              </a:lnSpc>
            </a:pPr>
            <a:r>
              <a:rPr lang="en-GB" altLang="en-US" sz="1600" smtClean="0"/>
              <a:t>encourage discussions, interactions</a:t>
            </a:r>
            <a:endParaRPr lang="sv-SE" altLang="en-US" sz="1600" smtClean="0"/>
          </a:p>
          <a:p>
            <a:pPr lvl="1">
              <a:lnSpc>
                <a:spcPct val="90000"/>
              </a:lnSpc>
            </a:pPr>
            <a:r>
              <a:rPr lang="en-GB" altLang="en-US" sz="1600" smtClean="0"/>
              <a:t>better understanding</a:t>
            </a:r>
            <a:endParaRPr lang="sv-SE" altLang="en-US" sz="1600" smtClean="0"/>
          </a:p>
          <a:p>
            <a:pPr>
              <a:lnSpc>
                <a:spcPct val="90000"/>
              </a:lnSpc>
            </a:pPr>
            <a:r>
              <a:rPr lang="sv-SE" altLang="en-US" sz="1600" smtClean="0"/>
              <a:t>Comments</a:t>
            </a:r>
          </a:p>
          <a:p>
            <a:pPr lvl="1">
              <a:lnSpc>
                <a:spcPct val="90000"/>
              </a:lnSpc>
            </a:pPr>
            <a:r>
              <a:rPr lang="sv-SE" altLang="en-US" sz="1600" smtClean="0"/>
              <a:t>experts don’t agree</a:t>
            </a:r>
          </a:p>
          <a:p>
            <a:pPr lvl="1">
              <a:lnSpc>
                <a:spcPct val="90000"/>
              </a:lnSpc>
            </a:pPr>
            <a:r>
              <a:rPr lang="sv-SE" altLang="en-US" sz="1600" smtClean="0"/>
              <a:t>hard for experts to communicate across discipline boundaries</a:t>
            </a:r>
          </a:p>
          <a:p>
            <a:pPr lvl="1">
              <a:lnSpc>
                <a:spcPct val="90000"/>
              </a:lnSpc>
            </a:pPr>
            <a:r>
              <a:rPr lang="sv-SE" altLang="en-US" sz="1600" smtClean="0"/>
              <a:t>more work to synthesize the knowledge</a:t>
            </a:r>
            <a:endParaRPr lang="en-GB" altLang="en-US" sz="1600"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2770" name="Rectangle 2"/>
          <p:cNvSpPr>
            <a:spLocks noGrp="1" noChangeArrowheads="1"/>
          </p:cNvSpPr>
          <p:nvPr>
            <p:ph type="title" idx="4294967295"/>
          </p:nvPr>
        </p:nvSpPr>
        <p:spPr/>
        <p:txBody>
          <a:bodyPr lIns="91440" tIns="45720" rIns="91440" bIns="45720"/>
          <a:lstStyle/>
          <a:p>
            <a:r>
              <a:rPr lang="sv-SE" altLang="en-US" smtClean="0"/>
              <a:t>Knowledge representation</a:t>
            </a:r>
            <a:endParaRPr lang="en-GB" altLang="en-US" smtClean="0"/>
          </a:p>
        </p:txBody>
      </p:sp>
      <p:sp>
        <p:nvSpPr>
          <p:cNvPr id="32771" name="Rectangle 3"/>
          <p:cNvSpPr>
            <a:spLocks noGrp="1" noChangeArrowheads="1"/>
          </p:cNvSpPr>
          <p:nvPr>
            <p:ph type="body" idx="4294967295"/>
          </p:nvPr>
        </p:nvSpPr>
        <p:spPr>
          <a:xfrm>
            <a:off x="990600" y="1981200"/>
            <a:ext cx="7162800" cy="4514850"/>
          </a:xfrm>
        </p:spPr>
        <p:txBody>
          <a:bodyPr lIns="91440" tIns="45720" rIns="91440" bIns="45720"/>
          <a:lstStyle/>
          <a:p>
            <a:pPr>
              <a:lnSpc>
                <a:spcPct val="90000"/>
              </a:lnSpc>
            </a:pPr>
            <a:r>
              <a:rPr lang="sv-SE" altLang="en-US" smtClean="0"/>
              <a:t>Humans organise and structure knowledge in ways to overcome the problems:</a:t>
            </a:r>
          </a:p>
          <a:p>
            <a:pPr lvl="1">
              <a:lnSpc>
                <a:spcPct val="90000"/>
              </a:lnSpc>
            </a:pPr>
            <a:r>
              <a:rPr lang="sv-SE" altLang="en-US" sz="2400" smtClean="0"/>
              <a:t>association</a:t>
            </a:r>
          </a:p>
          <a:p>
            <a:pPr lvl="1">
              <a:lnSpc>
                <a:spcPct val="90000"/>
              </a:lnSpc>
            </a:pPr>
            <a:r>
              <a:rPr lang="sv-SE" altLang="en-US" sz="2400" smtClean="0"/>
              <a:t>hierarchy</a:t>
            </a:r>
          </a:p>
          <a:p>
            <a:pPr lvl="1">
              <a:lnSpc>
                <a:spcPct val="90000"/>
              </a:lnSpc>
            </a:pPr>
            <a:r>
              <a:rPr lang="sv-SE" altLang="en-US" sz="2400" smtClean="0"/>
              <a:t>meta-knowledge</a:t>
            </a:r>
          </a:p>
        </p:txBody>
      </p:sp>
      <p:sp>
        <p:nvSpPr>
          <p:cNvPr id="32772" name="Text Box 4"/>
          <p:cNvSpPr txBox="1">
            <a:spLocks noChangeArrowheads="1"/>
          </p:cNvSpPr>
          <p:nvPr/>
        </p:nvSpPr>
        <p:spPr bwMode="auto">
          <a:xfrm>
            <a:off x="381000" y="1447800"/>
            <a:ext cx="46863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sz="2000" b="1">
                <a:solidFill>
                  <a:schemeClr val="accent1"/>
                </a:solidFill>
                <a:latin typeface="Arial" panose="020B0604020202020204" pitchFamily="34" charset="0"/>
              </a:defRPr>
            </a:lvl1pPr>
            <a:lvl2pPr marL="742950" indent="-285750" algn="ctr">
              <a:defRPr sz="2000" b="1">
                <a:solidFill>
                  <a:schemeClr val="accent1"/>
                </a:solidFill>
                <a:latin typeface="Arial" panose="020B0604020202020204" pitchFamily="34" charset="0"/>
              </a:defRPr>
            </a:lvl2pPr>
            <a:lvl3pPr marL="1143000" indent="-228600" algn="ctr">
              <a:defRPr sz="2000" b="1">
                <a:solidFill>
                  <a:schemeClr val="accent1"/>
                </a:solidFill>
                <a:latin typeface="Arial" panose="020B0604020202020204" pitchFamily="34" charset="0"/>
              </a:defRPr>
            </a:lvl3pPr>
            <a:lvl4pPr marL="1600200" indent="-228600" algn="ctr">
              <a:defRPr sz="2000" b="1">
                <a:solidFill>
                  <a:schemeClr val="accent1"/>
                </a:solidFill>
                <a:latin typeface="Arial" panose="020B0604020202020204" pitchFamily="34" charset="0"/>
              </a:defRPr>
            </a:lvl4pPr>
            <a:lvl5pPr marL="2057400" indent="-228600" algn="ctr">
              <a:defRPr sz="2000" b="1">
                <a:solidFill>
                  <a:schemeClr val="accent1"/>
                </a:solidFill>
                <a:latin typeface="Arial" panose="020B0604020202020204" pitchFamily="34" charset="0"/>
              </a:defRPr>
            </a:lvl5pPr>
            <a:lvl6pPr marL="2514600" indent="-228600" algn="ctr" eaLnBrk="0" fontAlgn="base" hangingPunct="0">
              <a:spcBef>
                <a:spcPct val="0"/>
              </a:spcBef>
              <a:spcAft>
                <a:spcPct val="0"/>
              </a:spcAft>
              <a:defRPr sz="2000" b="1">
                <a:solidFill>
                  <a:schemeClr val="accent1"/>
                </a:solidFill>
                <a:latin typeface="Arial" panose="020B0604020202020204" pitchFamily="34" charset="0"/>
              </a:defRPr>
            </a:lvl6pPr>
            <a:lvl7pPr marL="2971800" indent="-228600" algn="ctr" eaLnBrk="0" fontAlgn="base" hangingPunct="0">
              <a:spcBef>
                <a:spcPct val="0"/>
              </a:spcBef>
              <a:spcAft>
                <a:spcPct val="0"/>
              </a:spcAft>
              <a:defRPr sz="2000" b="1">
                <a:solidFill>
                  <a:schemeClr val="accent1"/>
                </a:solidFill>
                <a:latin typeface="Arial" panose="020B0604020202020204" pitchFamily="34" charset="0"/>
              </a:defRPr>
            </a:lvl7pPr>
            <a:lvl8pPr marL="3429000" indent="-228600" algn="ctr" eaLnBrk="0" fontAlgn="base" hangingPunct="0">
              <a:spcBef>
                <a:spcPct val="0"/>
              </a:spcBef>
              <a:spcAft>
                <a:spcPct val="0"/>
              </a:spcAft>
              <a:defRPr sz="2000" b="1">
                <a:solidFill>
                  <a:schemeClr val="accent1"/>
                </a:solidFill>
                <a:latin typeface="Arial" panose="020B0604020202020204" pitchFamily="34" charset="0"/>
              </a:defRPr>
            </a:lvl8pPr>
            <a:lvl9pPr marL="3886200" indent="-228600" algn="ctr" eaLnBrk="0" fontAlgn="base" hangingPunct="0">
              <a:spcBef>
                <a:spcPct val="0"/>
              </a:spcBef>
              <a:spcAft>
                <a:spcPct val="0"/>
              </a:spcAft>
              <a:defRPr sz="2000" b="1">
                <a:solidFill>
                  <a:schemeClr val="accent1"/>
                </a:solidFill>
                <a:latin typeface="Arial" panose="020B0604020202020204" pitchFamily="34" charset="0"/>
              </a:defRPr>
            </a:lvl9pPr>
          </a:lstStyle>
          <a:p>
            <a:r>
              <a:rPr lang="sv-SE" altLang="en-US">
                <a:solidFill>
                  <a:schemeClr val="tx1"/>
                </a:solidFill>
              </a:rPr>
              <a:t>How do humans arrange knowledge?</a:t>
            </a:r>
            <a:endParaRPr lang="en-US" altLang="en-US">
              <a:solidFill>
                <a:schemeClr val="tx1"/>
              </a:solidFill>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3794" name="Rectangle 2"/>
          <p:cNvSpPr>
            <a:spLocks noGrp="1" noChangeArrowheads="1"/>
          </p:cNvSpPr>
          <p:nvPr>
            <p:ph type="title" idx="4294967295"/>
          </p:nvPr>
        </p:nvSpPr>
        <p:spPr/>
        <p:txBody>
          <a:bodyPr lIns="91440" tIns="45720" rIns="91440" bIns="45720"/>
          <a:lstStyle/>
          <a:p>
            <a:r>
              <a:rPr lang="sv-SE" altLang="en-US" smtClean="0"/>
              <a:t> Semantic Networks</a:t>
            </a:r>
            <a:endParaRPr lang="en-GB" altLang="en-US" smtClean="0"/>
          </a:p>
        </p:txBody>
      </p:sp>
      <p:sp>
        <p:nvSpPr>
          <p:cNvPr id="33795" name="Rectangle 3"/>
          <p:cNvSpPr>
            <a:spLocks noGrp="1" noChangeArrowheads="1"/>
          </p:cNvSpPr>
          <p:nvPr>
            <p:ph type="body" idx="4294967295"/>
          </p:nvPr>
        </p:nvSpPr>
        <p:spPr/>
        <p:txBody>
          <a:bodyPr lIns="91440" tIns="45720" rIns="91440" bIns="45720"/>
          <a:lstStyle/>
          <a:p>
            <a:r>
              <a:rPr lang="sv-SE" altLang="en-US" sz="2000" smtClean="0"/>
              <a:t>Semantic networks consider knowledge as a </a:t>
            </a:r>
            <a:r>
              <a:rPr lang="sv-SE" altLang="en-US" sz="2000" i="1" smtClean="0"/>
              <a:t>graph</a:t>
            </a:r>
          </a:p>
          <a:p>
            <a:r>
              <a:rPr lang="sv-SE" altLang="en-US" sz="2000" smtClean="0"/>
              <a:t>Nodes of the graph are objects and properties</a:t>
            </a:r>
          </a:p>
          <a:p>
            <a:r>
              <a:rPr lang="sv-SE" altLang="en-US" sz="2000" smtClean="0"/>
              <a:t>Links of the graph are relationships</a:t>
            </a:r>
          </a:p>
          <a:p>
            <a:r>
              <a:rPr lang="sv-SE" altLang="en-US" sz="2000" smtClean="0"/>
              <a:t>This representation allows association and prioritises knowledge</a:t>
            </a:r>
          </a:p>
          <a:p>
            <a:pPr lvl="1"/>
            <a:r>
              <a:rPr lang="sv-SE" altLang="en-US" sz="1600" smtClean="0"/>
              <a:t>neighbouring relationships in the graph are more likely to be useful when solving a problem</a:t>
            </a:r>
          </a:p>
          <a:p>
            <a:endParaRPr lang="en-GB" altLang="en-US" sz="2000"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4818" name="Rectangle 2"/>
          <p:cNvSpPr>
            <a:spLocks noGrp="1" noChangeArrowheads="1"/>
          </p:cNvSpPr>
          <p:nvPr>
            <p:ph type="title" idx="4294967295"/>
          </p:nvPr>
        </p:nvSpPr>
        <p:spPr/>
        <p:txBody>
          <a:bodyPr lIns="91440" tIns="45720" rIns="91440" bIns="45720"/>
          <a:lstStyle/>
          <a:p>
            <a:r>
              <a:rPr lang="sv-SE" altLang="en-US" smtClean="0"/>
              <a:t>Example semantic net</a:t>
            </a:r>
            <a:endParaRPr lang="en-GB" altLang="en-US" smtClean="0"/>
          </a:p>
        </p:txBody>
      </p:sp>
      <p:pic>
        <p:nvPicPr>
          <p:cNvPr id="34819" name="Picture 4" descr="tweet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2133600"/>
            <a:ext cx="2049463" cy="281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4820" name="Group 5"/>
          <p:cNvGrpSpPr>
            <a:grpSpLocks/>
          </p:cNvGrpSpPr>
          <p:nvPr/>
        </p:nvGrpSpPr>
        <p:grpSpPr bwMode="auto">
          <a:xfrm>
            <a:off x="3076575" y="1997075"/>
            <a:ext cx="5567363" cy="4175125"/>
            <a:chOff x="2208" y="1104"/>
            <a:chExt cx="3840" cy="2642"/>
          </a:xfrm>
        </p:grpSpPr>
        <p:grpSp>
          <p:nvGrpSpPr>
            <p:cNvPr id="34821" name="Group 6"/>
            <p:cNvGrpSpPr>
              <a:grpSpLocks/>
            </p:cNvGrpSpPr>
            <p:nvPr/>
          </p:nvGrpSpPr>
          <p:grpSpPr bwMode="auto">
            <a:xfrm>
              <a:off x="3504" y="1152"/>
              <a:ext cx="1104" cy="2381"/>
              <a:chOff x="3648" y="1056"/>
              <a:chExt cx="1104" cy="2381"/>
            </a:xfrm>
          </p:grpSpPr>
          <p:grpSp>
            <p:nvGrpSpPr>
              <p:cNvPr id="34848" name="Group 7"/>
              <p:cNvGrpSpPr>
                <a:grpSpLocks/>
              </p:cNvGrpSpPr>
              <p:nvPr/>
            </p:nvGrpSpPr>
            <p:grpSpPr bwMode="auto">
              <a:xfrm>
                <a:off x="3648" y="1056"/>
                <a:ext cx="1104" cy="2381"/>
                <a:chOff x="3648" y="1008"/>
                <a:chExt cx="1104" cy="2381"/>
              </a:xfrm>
            </p:grpSpPr>
            <p:sp>
              <p:nvSpPr>
                <p:cNvPr id="34855" name="Text Box 8"/>
                <p:cNvSpPr txBox="1">
                  <a:spLocks noChangeArrowheads="1"/>
                </p:cNvSpPr>
                <p:nvPr/>
              </p:nvSpPr>
              <p:spPr bwMode="auto">
                <a:xfrm>
                  <a:off x="3888" y="1632"/>
                  <a:ext cx="624"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lnSpc>
                      <a:spcPct val="89000"/>
                    </a:lnSpc>
                    <a:spcBef>
                      <a:spcPct val="50000"/>
                    </a:spcBef>
                    <a:spcAft>
                      <a:spcPct val="10000"/>
                    </a:spcAft>
                    <a:defRPr sz="2400" b="1">
                      <a:solidFill>
                        <a:schemeClr val="tx1"/>
                      </a:solidFill>
                      <a:latin typeface="Arial" panose="020B0604020202020204" pitchFamily="34" charset="0"/>
                    </a:defRPr>
                  </a:lvl1pPr>
                  <a:lvl2pPr marL="742950" indent="-285750">
                    <a:lnSpc>
                      <a:spcPct val="89000"/>
                    </a:lnSpc>
                    <a:spcBef>
                      <a:spcPct val="50000"/>
                    </a:spcBef>
                    <a:buClr>
                      <a:srgbClr val="0000FF"/>
                    </a:buClr>
                    <a:buSzPct val="100000"/>
                    <a:buFont typeface="Symbol" panose="05050102010706020507" pitchFamily="18" charset="2"/>
                    <a:buChar char="·"/>
                    <a:defRPr b="1">
                      <a:solidFill>
                        <a:schemeClr val="tx1"/>
                      </a:solidFill>
                      <a:latin typeface="Arial" panose="020B0604020202020204" pitchFamily="34" charset="0"/>
                    </a:defRPr>
                  </a:lvl2pPr>
                  <a:lvl3pPr marL="1143000" indent="-228600">
                    <a:lnSpc>
                      <a:spcPct val="89000"/>
                    </a:lnSpc>
                    <a:spcBef>
                      <a:spcPct val="30000"/>
                    </a:spcBef>
                    <a:buClr>
                      <a:srgbClr val="0000FF"/>
                    </a:buClr>
                    <a:buSzPct val="59000"/>
                    <a:buFont typeface="Symbol" panose="05050102010706020507" pitchFamily="18" charset="2"/>
                    <a:buChar char="·"/>
                    <a:defRPr>
                      <a:solidFill>
                        <a:schemeClr val="tx1"/>
                      </a:solidFill>
                      <a:latin typeface="Arial" panose="020B0604020202020204" pitchFamily="34" charset="0"/>
                    </a:defRPr>
                  </a:lvl3pPr>
                  <a:lvl4pPr marL="16002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4pPr>
                  <a:lvl5pPr marL="20574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9pPr>
                </a:lstStyle>
                <a:p>
                  <a:pPr>
                    <a:lnSpc>
                      <a:spcPct val="100000"/>
                    </a:lnSpc>
                    <a:spcAft>
                      <a:spcPct val="0"/>
                    </a:spcAft>
                  </a:pPr>
                  <a:r>
                    <a:rPr lang="en-GB" altLang="en-US" sz="2200">
                      <a:latin typeface="Palatino" pitchFamily="18" charset="0"/>
                    </a:rPr>
                    <a:t>BIRD</a:t>
                  </a:r>
                  <a:endParaRPr lang="en-GB" altLang="en-US" sz="2200" b="0">
                    <a:latin typeface="Palatino" pitchFamily="18" charset="0"/>
                  </a:endParaRPr>
                </a:p>
              </p:txBody>
            </p:sp>
            <p:sp>
              <p:nvSpPr>
                <p:cNvPr id="34856" name="Text Box 9"/>
                <p:cNvSpPr txBox="1">
                  <a:spLocks noChangeArrowheads="1"/>
                </p:cNvSpPr>
                <p:nvPr/>
              </p:nvSpPr>
              <p:spPr bwMode="auto">
                <a:xfrm>
                  <a:off x="3720" y="1008"/>
                  <a:ext cx="960"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lnSpc>
                      <a:spcPct val="89000"/>
                    </a:lnSpc>
                    <a:spcBef>
                      <a:spcPct val="50000"/>
                    </a:spcBef>
                    <a:spcAft>
                      <a:spcPct val="10000"/>
                    </a:spcAft>
                    <a:defRPr sz="2400" b="1">
                      <a:solidFill>
                        <a:schemeClr val="tx1"/>
                      </a:solidFill>
                      <a:latin typeface="Arial" panose="020B0604020202020204" pitchFamily="34" charset="0"/>
                    </a:defRPr>
                  </a:lvl1pPr>
                  <a:lvl2pPr marL="742950" indent="-285750">
                    <a:lnSpc>
                      <a:spcPct val="89000"/>
                    </a:lnSpc>
                    <a:spcBef>
                      <a:spcPct val="50000"/>
                    </a:spcBef>
                    <a:buClr>
                      <a:srgbClr val="0000FF"/>
                    </a:buClr>
                    <a:buSzPct val="100000"/>
                    <a:buFont typeface="Symbol" panose="05050102010706020507" pitchFamily="18" charset="2"/>
                    <a:buChar char="·"/>
                    <a:defRPr b="1">
                      <a:solidFill>
                        <a:schemeClr val="tx1"/>
                      </a:solidFill>
                      <a:latin typeface="Arial" panose="020B0604020202020204" pitchFamily="34" charset="0"/>
                    </a:defRPr>
                  </a:lvl2pPr>
                  <a:lvl3pPr marL="1143000" indent="-228600">
                    <a:lnSpc>
                      <a:spcPct val="89000"/>
                    </a:lnSpc>
                    <a:spcBef>
                      <a:spcPct val="30000"/>
                    </a:spcBef>
                    <a:buClr>
                      <a:srgbClr val="0000FF"/>
                    </a:buClr>
                    <a:buSzPct val="59000"/>
                    <a:buFont typeface="Symbol" panose="05050102010706020507" pitchFamily="18" charset="2"/>
                    <a:buChar char="·"/>
                    <a:defRPr>
                      <a:solidFill>
                        <a:schemeClr val="tx1"/>
                      </a:solidFill>
                      <a:latin typeface="Arial" panose="020B0604020202020204" pitchFamily="34" charset="0"/>
                    </a:defRPr>
                  </a:lvl3pPr>
                  <a:lvl4pPr marL="16002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4pPr>
                  <a:lvl5pPr marL="20574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9pPr>
                </a:lstStyle>
                <a:p>
                  <a:pPr>
                    <a:lnSpc>
                      <a:spcPct val="100000"/>
                    </a:lnSpc>
                    <a:spcAft>
                      <a:spcPct val="0"/>
                    </a:spcAft>
                  </a:pPr>
                  <a:r>
                    <a:rPr lang="en-GB" altLang="en-US" sz="2200">
                      <a:latin typeface="Palatino" pitchFamily="18" charset="0"/>
                    </a:rPr>
                    <a:t>ANIMAL</a:t>
                  </a:r>
                  <a:endParaRPr lang="en-GB" altLang="en-US" sz="2200" b="0">
                    <a:latin typeface="Palatino" pitchFamily="18" charset="0"/>
                  </a:endParaRPr>
                </a:p>
              </p:txBody>
            </p:sp>
            <p:sp>
              <p:nvSpPr>
                <p:cNvPr id="34857" name="Text Box 10"/>
                <p:cNvSpPr txBox="1">
                  <a:spLocks noChangeArrowheads="1"/>
                </p:cNvSpPr>
                <p:nvPr/>
              </p:nvSpPr>
              <p:spPr bwMode="auto">
                <a:xfrm>
                  <a:off x="3696" y="2352"/>
                  <a:ext cx="1008"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lnSpc>
                      <a:spcPct val="89000"/>
                    </a:lnSpc>
                    <a:spcBef>
                      <a:spcPct val="50000"/>
                    </a:spcBef>
                    <a:spcAft>
                      <a:spcPct val="10000"/>
                    </a:spcAft>
                    <a:defRPr sz="2400" b="1">
                      <a:solidFill>
                        <a:schemeClr val="tx1"/>
                      </a:solidFill>
                      <a:latin typeface="Arial" panose="020B0604020202020204" pitchFamily="34" charset="0"/>
                    </a:defRPr>
                  </a:lvl1pPr>
                  <a:lvl2pPr marL="742950" indent="-285750">
                    <a:lnSpc>
                      <a:spcPct val="89000"/>
                    </a:lnSpc>
                    <a:spcBef>
                      <a:spcPct val="50000"/>
                    </a:spcBef>
                    <a:buClr>
                      <a:srgbClr val="0000FF"/>
                    </a:buClr>
                    <a:buSzPct val="100000"/>
                    <a:buFont typeface="Symbol" panose="05050102010706020507" pitchFamily="18" charset="2"/>
                    <a:buChar char="·"/>
                    <a:defRPr b="1">
                      <a:solidFill>
                        <a:schemeClr val="tx1"/>
                      </a:solidFill>
                      <a:latin typeface="Arial" panose="020B0604020202020204" pitchFamily="34" charset="0"/>
                    </a:defRPr>
                  </a:lvl2pPr>
                  <a:lvl3pPr marL="1143000" indent="-228600">
                    <a:lnSpc>
                      <a:spcPct val="89000"/>
                    </a:lnSpc>
                    <a:spcBef>
                      <a:spcPct val="30000"/>
                    </a:spcBef>
                    <a:buClr>
                      <a:srgbClr val="0000FF"/>
                    </a:buClr>
                    <a:buSzPct val="59000"/>
                    <a:buFont typeface="Symbol" panose="05050102010706020507" pitchFamily="18" charset="2"/>
                    <a:buChar char="·"/>
                    <a:defRPr>
                      <a:solidFill>
                        <a:schemeClr val="tx1"/>
                      </a:solidFill>
                      <a:latin typeface="Arial" panose="020B0604020202020204" pitchFamily="34" charset="0"/>
                    </a:defRPr>
                  </a:lvl3pPr>
                  <a:lvl4pPr marL="16002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4pPr>
                  <a:lvl5pPr marL="20574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9pPr>
                </a:lstStyle>
                <a:p>
                  <a:pPr>
                    <a:lnSpc>
                      <a:spcPct val="100000"/>
                    </a:lnSpc>
                    <a:spcAft>
                      <a:spcPct val="0"/>
                    </a:spcAft>
                  </a:pPr>
                  <a:r>
                    <a:rPr lang="en-GB" altLang="en-US" sz="2200">
                      <a:latin typeface="Palatino" pitchFamily="18" charset="0"/>
                    </a:rPr>
                    <a:t>CANARY</a:t>
                  </a:r>
                  <a:endParaRPr lang="en-GB" altLang="en-US" sz="2200" b="0">
                    <a:latin typeface="Palatino" pitchFamily="18" charset="0"/>
                  </a:endParaRPr>
                </a:p>
              </p:txBody>
            </p:sp>
            <p:sp>
              <p:nvSpPr>
                <p:cNvPr id="34858" name="Text Box 11"/>
                <p:cNvSpPr txBox="1">
                  <a:spLocks noChangeArrowheads="1"/>
                </p:cNvSpPr>
                <p:nvPr/>
              </p:nvSpPr>
              <p:spPr bwMode="auto">
                <a:xfrm>
                  <a:off x="3648" y="3120"/>
                  <a:ext cx="1104"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lnSpc>
                      <a:spcPct val="89000"/>
                    </a:lnSpc>
                    <a:spcBef>
                      <a:spcPct val="50000"/>
                    </a:spcBef>
                    <a:spcAft>
                      <a:spcPct val="10000"/>
                    </a:spcAft>
                    <a:defRPr sz="2400" b="1">
                      <a:solidFill>
                        <a:schemeClr val="tx1"/>
                      </a:solidFill>
                      <a:latin typeface="Arial" panose="020B0604020202020204" pitchFamily="34" charset="0"/>
                    </a:defRPr>
                  </a:lvl1pPr>
                  <a:lvl2pPr marL="742950" indent="-285750">
                    <a:lnSpc>
                      <a:spcPct val="89000"/>
                    </a:lnSpc>
                    <a:spcBef>
                      <a:spcPct val="50000"/>
                    </a:spcBef>
                    <a:buClr>
                      <a:srgbClr val="0000FF"/>
                    </a:buClr>
                    <a:buSzPct val="100000"/>
                    <a:buFont typeface="Symbol" panose="05050102010706020507" pitchFamily="18" charset="2"/>
                    <a:buChar char="·"/>
                    <a:defRPr b="1">
                      <a:solidFill>
                        <a:schemeClr val="tx1"/>
                      </a:solidFill>
                      <a:latin typeface="Arial" panose="020B0604020202020204" pitchFamily="34" charset="0"/>
                    </a:defRPr>
                  </a:lvl2pPr>
                  <a:lvl3pPr marL="1143000" indent="-228600">
                    <a:lnSpc>
                      <a:spcPct val="89000"/>
                    </a:lnSpc>
                    <a:spcBef>
                      <a:spcPct val="30000"/>
                    </a:spcBef>
                    <a:buClr>
                      <a:srgbClr val="0000FF"/>
                    </a:buClr>
                    <a:buSzPct val="59000"/>
                    <a:buFont typeface="Symbol" panose="05050102010706020507" pitchFamily="18" charset="2"/>
                    <a:buChar char="·"/>
                    <a:defRPr>
                      <a:solidFill>
                        <a:schemeClr val="tx1"/>
                      </a:solidFill>
                      <a:latin typeface="Arial" panose="020B0604020202020204" pitchFamily="34" charset="0"/>
                    </a:defRPr>
                  </a:lvl3pPr>
                  <a:lvl4pPr marL="16002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4pPr>
                  <a:lvl5pPr marL="20574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9pPr>
                </a:lstStyle>
                <a:p>
                  <a:pPr>
                    <a:lnSpc>
                      <a:spcPct val="100000"/>
                    </a:lnSpc>
                    <a:spcAft>
                      <a:spcPct val="0"/>
                    </a:spcAft>
                  </a:pPr>
                  <a:r>
                    <a:rPr lang="en-GB" altLang="en-US" sz="2200">
                      <a:latin typeface="Palatino" pitchFamily="18" charset="0"/>
                    </a:rPr>
                    <a:t>TWEETY</a:t>
                  </a:r>
                  <a:endParaRPr lang="en-GB" altLang="en-US" sz="2200" b="0">
                    <a:latin typeface="Palatino" pitchFamily="18" charset="0"/>
                  </a:endParaRPr>
                </a:p>
              </p:txBody>
            </p:sp>
          </p:grpSp>
          <p:sp>
            <p:nvSpPr>
              <p:cNvPr id="34849" name="Line 12"/>
              <p:cNvSpPr>
                <a:spLocks noChangeShapeType="1"/>
              </p:cNvSpPr>
              <p:nvPr/>
            </p:nvSpPr>
            <p:spPr bwMode="auto">
              <a:xfrm flipV="1">
                <a:off x="4128" y="2592"/>
                <a:ext cx="0" cy="528"/>
              </a:xfrm>
              <a:prstGeom prst="line">
                <a:avLst/>
              </a:prstGeom>
              <a:noFill/>
              <a:ln w="28575">
                <a:solidFill>
                  <a:schemeClr val="tx1"/>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34850" name="Line 13"/>
              <p:cNvSpPr>
                <a:spLocks noChangeShapeType="1"/>
              </p:cNvSpPr>
              <p:nvPr/>
            </p:nvSpPr>
            <p:spPr bwMode="auto">
              <a:xfrm flipV="1">
                <a:off x="4128" y="1920"/>
                <a:ext cx="0" cy="432"/>
              </a:xfrm>
              <a:prstGeom prst="line">
                <a:avLst/>
              </a:prstGeom>
              <a:noFill/>
              <a:ln w="28575">
                <a:solidFill>
                  <a:schemeClr val="tx1"/>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34851" name="Line 14"/>
              <p:cNvSpPr>
                <a:spLocks noChangeShapeType="1"/>
              </p:cNvSpPr>
              <p:nvPr/>
            </p:nvSpPr>
            <p:spPr bwMode="auto">
              <a:xfrm flipV="1">
                <a:off x="4128" y="1296"/>
                <a:ext cx="0" cy="336"/>
              </a:xfrm>
              <a:prstGeom prst="line">
                <a:avLst/>
              </a:prstGeom>
              <a:noFill/>
              <a:ln w="28575">
                <a:solidFill>
                  <a:schemeClr val="tx1"/>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34852" name="Text Box 15"/>
              <p:cNvSpPr txBox="1">
                <a:spLocks noChangeArrowheads="1"/>
              </p:cNvSpPr>
              <p:nvPr/>
            </p:nvSpPr>
            <p:spPr bwMode="auto">
              <a:xfrm>
                <a:off x="4272" y="1392"/>
                <a:ext cx="432"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lnSpc>
                    <a:spcPct val="89000"/>
                  </a:lnSpc>
                  <a:spcBef>
                    <a:spcPct val="50000"/>
                  </a:spcBef>
                  <a:spcAft>
                    <a:spcPct val="10000"/>
                  </a:spcAft>
                  <a:defRPr sz="2400" b="1">
                    <a:solidFill>
                      <a:schemeClr val="tx1"/>
                    </a:solidFill>
                    <a:latin typeface="Arial" panose="020B0604020202020204" pitchFamily="34" charset="0"/>
                  </a:defRPr>
                </a:lvl1pPr>
                <a:lvl2pPr marL="742950" indent="-285750">
                  <a:lnSpc>
                    <a:spcPct val="89000"/>
                  </a:lnSpc>
                  <a:spcBef>
                    <a:spcPct val="50000"/>
                  </a:spcBef>
                  <a:buClr>
                    <a:srgbClr val="0000FF"/>
                  </a:buClr>
                  <a:buSzPct val="100000"/>
                  <a:buFont typeface="Symbol" panose="05050102010706020507" pitchFamily="18" charset="2"/>
                  <a:buChar char="·"/>
                  <a:defRPr b="1">
                    <a:solidFill>
                      <a:schemeClr val="tx1"/>
                    </a:solidFill>
                    <a:latin typeface="Arial" panose="020B0604020202020204" pitchFamily="34" charset="0"/>
                  </a:defRPr>
                </a:lvl2pPr>
                <a:lvl3pPr marL="1143000" indent="-228600">
                  <a:lnSpc>
                    <a:spcPct val="89000"/>
                  </a:lnSpc>
                  <a:spcBef>
                    <a:spcPct val="30000"/>
                  </a:spcBef>
                  <a:buClr>
                    <a:srgbClr val="0000FF"/>
                  </a:buClr>
                  <a:buSzPct val="59000"/>
                  <a:buFont typeface="Symbol" panose="05050102010706020507" pitchFamily="18" charset="2"/>
                  <a:buChar char="·"/>
                  <a:defRPr>
                    <a:solidFill>
                      <a:schemeClr val="tx1"/>
                    </a:solidFill>
                    <a:latin typeface="Arial" panose="020B0604020202020204" pitchFamily="34" charset="0"/>
                  </a:defRPr>
                </a:lvl3pPr>
                <a:lvl4pPr marL="16002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4pPr>
                <a:lvl5pPr marL="20574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9pPr>
              </a:lstStyle>
              <a:p>
                <a:pPr>
                  <a:lnSpc>
                    <a:spcPct val="100000"/>
                  </a:lnSpc>
                  <a:spcAft>
                    <a:spcPct val="0"/>
                  </a:spcAft>
                </a:pPr>
                <a:endParaRPr lang="en-GB" altLang="en-US" sz="2200" b="0">
                  <a:latin typeface="Palatino" pitchFamily="18" charset="0"/>
                </a:endParaRPr>
              </a:p>
            </p:txBody>
          </p:sp>
          <p:sp>
            <p:nvSpPr>
              <p:cNvPr id="34853" name="Text Box 16"/>
              <p:cNvSpPr txBox="1">
                <a:spLocks noChangeArrowheads="1"/>
              </p:cNvSpPr>
              <p:nvPr/>
            </p:nvSpPr>
            <p:spPr bwMode="auto">
              <a:xfrm>
                <a:off x="4272" y="1968"/>
                <a:ext cx="432"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lnSpc>
                    <a:spcPct val="89000"/>
                  </a:lnSpc>
                  <a:spcBef>
                    <a:spcPct val="50000"/>
                  </a:spcBef>
                  <a:spcAft>
                    <a:spcPct val="10000"/>
                  </a:spcAft>
                  <a:defRPr sz="2400" b="1">
                    <a:solidFill>
                      <a:schemeClr val="tx1"/>
                    </a:solidFill>
                    <a:latin typeface="Arial" panose="020B0604020202020204" pitchFamily="34" charset="0"/>
                  </a:defRPr>
                </a:lvl1pPr>
                <a:lvl2pPr marL="742950" indent="-285750">
                  <a:lnSpc>
                    <a:spcPct val="89000"/>
                  </a:lnSpc>
                  <a:spcBef>
                    <a:spcPct val="50000"/>
                  </a:spcBef>
                  <a:buClr>
                    <a:srgbClr val="0000FF"/>
                  </a:buClr>
                  <a:buSzPct val="100000"/>
                  <a:buFont typeface="Symbol" panose="05050102010706020507" pitchFamily="18" charset="2"/>
                  <a:buChar char="·"/>
                  <a:defRPr b="1">
                    <a:solidFill>
                      <a:schemeClr val="tx1"/>
                    </a:solidFill>
                    <a:latin typeface="Arial" panose="020B0604020202020204" pitchFamily="34" charset="0"/>
                  </a:defRPr>
                </a:lvl2pPr>
                <a:lvl3pPr marL="1143000" indent="-228600">
                  <a:lnSpc>
                    <a:spcPct val="89000"/>
                  </a:lnSpc>
                  <a:spcBef>
                    <a:spcPct val="30000"/>
                  </a:spcBef>
                  <a:buClr>
                    <a:srgbClr val="0000FF"/>
                  </a:buClr>
                  <a:buSzPct val="59000"/>
                  <a:buFont typeface="Symbol" panose="05050102010706020507" pitchFamily="18" charset="2"/>
                  <a:buChar char="·"/>
                  <a:defRPr>
                    <a:solidFill>
                      <a:schemeClr val="tx1"/>
                    </a:solidFill>
                    <a:latin typeface="Arial" panose="020B0604020202020204" pitchFamily="34" charset="0"/>
                  </a:defRPr>
                </a:lvl3pPr>
                <a:lvl4pPr marL="16002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4pPr>
                <a:lvl5pPr marL="20574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9pPr>
              </a:lstStyle>
              <a:p>
                <a:pPr>
                  <a:lnSpc>
                    <a:spcPct val="100000"/>
                  </a:lnSpc>
                  <a:spcAft>
                    <a:spcPct val="0"/>
                  </a:spcAft>
                </a:pPr>
                <a:endParaRPr lang="en-GB" altLang="en-US" sz="2200" b="0">
                  <a:latin typeface="Palatino" pitchFamily="18" charset="0"/>
                </a:endParaRPr>
              </a:p>
            </p:txBody>
          </p:sp>
          <p:sp>
            <p:nvSpPr>
              <p:cNvPr id="34854" name="Text Box 17"/>
              <p:cNvSpPr txBox="1">
                <a:spLocks noChangeArrowheads="1"/>
              </p:cNvSpPr>
              <p:nvPr/>
            </p:nvSpPr>
            <p:spPr bwMode="auto">
              <a:xfrm>
                <a:off x="4272" y="2736"/>
                <a:ext cx="432"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lnSpc>
                    <a:spcPct val="89000"/>
                  </a:lnSpc>
                  <a:spcBef>
                    <a:spcPct val="50000"/>
                  </a:spcBef>
                  <a:spcAft>
                    <a:spcPct val="10000"/>
                  </a:spcAft>
                  <a:defRPr sz="2400" b="1">
                    <a:solidFill>
                      <a:schemeClr val="tx1"/>
                    </a:solidFill>
                    <a:latin typeface="Arial" panose="020B0604020202020204" pitchFamily="34" charset="0"/>
                  </a:defRPr>
                </a:lvl1pPr>
                <a:lvl2pPr marL="742950" indent="-285750">
                  <a:lnSpc>
                    <a:spcPct val="89000"/>
                  </a:lnSpc>
                  <a:spcBef>
                    <a:spcPct val="50000"/>
                  </a:spcBef>
                  <a:buClr>
                    <a:srgbClr val="0000FF"/>
                  </a:buClr>
                  <a:buSzPct val="100000"/>
                  <a:buFont typeface="Symbol" panose="05050102010706020507" pitchFamily="18" charset="2"/>
                  <a:buChar char="·"/>
                  <a:defRPr b="1">
                    <a:solidFill>
                      <a:schemeClr val="tx1"/>
                    </a:solidFill>
                    <a:latin typeface="Arial" panose="020B0604020202020204" pitchFamily="34" charset="0"/>
                  </a:defRPr>
                </a:lvl2pPr>
                <a:lvl3pPr marL="1143000" indent="-228600">
                  <a:lnSpc>
                    <a:spcPct val="89000"/>
                  </a:lnSpc>
                  <a:spcBef>
                    <a:spcPct val="30000"/>
                  </a:spcBef>
                  <a:buClr>
                    <a:srgbClr val="0000FF"/>
                  </a:buClr>
                  <a:buSzPct val="59000"/>
                  <a:buFont typeface="Symbol" panose="05050102010706020507" pitchFamily="18" charset="2"/>
                  <a:buChar char="·"/>
                  <a:defRPr>
                    <a:solidFill>
                      <a:schemeClr val="tx1"/>
                    </a:solidFill>
                    <a:latin typeface="Arial" panose="020B0604020202020204" pitchFamily="34" charset="0"/>
                  </a:defRPr>
                </a:lvl3pPr>
                <a:lvl4pPr marL="16002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4pPr>
                <a:lvl5pPr marL="20574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9pPr>
              </a:lstStyle>
              <a:p>
                <a:pPr>
                  <a:lnSpc>
                    <a:spcPct val="100000"/>
                  </a:lnSpc>
                  <a:spcAft>
                    <a:spcPct val="0"/>
                  </a:spcAft>
                </a:pPr>
                <a:endParaRPr lang="en-GB" altLang="en-US" sz="2200" b="0">
                  <a:latin typeface="Palatino" pitchFamily="18" charset="0"/>
                </a:endParaRPr>
              </a:p>
            </p:txBody>
          </p:sp>
        </p:grpSp>
        <p:sp>
          <p:nvSpPr>
            <p:cNvPr id="34822" name="Line 18"/>
            <p:cNvSpPr>
              <a:spLocks noChangeShapeType="1"/>
            </p:cNvSpPr>
            <p:nvPr/>
          </p:nvSpPr>
          <p:spPr bwMode="auto">
            <a:xfrm>
              <a:off x="4368" y="3360"/>
              <a:ext cx="528" cy="0"/>
            </a:xfrm>
            <a:prstGeom prst="line">
              <a:avLst/>
            </a:prstGeom>
            <a:noFill/>
            <a:ln w="28575">
              <a:solidFill>
                <a:schemeClr val="tx1"/>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34823" name="Text Box 19"/>
            <p:cNvSpPr txBox="1">
              <a:spLocks noChangeArrowheads="1"/>
            </p:cNvSpPr>
            <p:nvPr/>
          </p:nvSpPr>
          <p:spPr bwMode="auto">
            <a:xfrm>
              <a:off x="4416" y="3456"/>
              <a:ext cx="478" cy="2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a:lnSpc>
                  <a:spcPct val="89000"/>
                </a:lnSpc>
                <a:spcBef>
                  <a:spcPct val="50000"/>
                </a:spcBef>
                <a:spcAft>
                  <a:spcPct val="10000"/>
                </a:spcAft>
                <a:defRPr sz="2400" b="1">
                  <a:solidFill>
                    <a:schemeClr val="tx1"/>
                  </a:solidFill>
                  <a:latin typeface="Arial" panose="020B0604020202020204" pitchFamily="34" charset="0"/>
                </a:defRPr>
              </a:lvl1pPr>
              <a:lvl2pPr marL="742950" indent="-285750">
                <a:lnSpc>
                  <a:spcPct val="89000"/>
                </a:lnSpc>
                <a:spcBef>
                  <a:spcPct val="50000"/>
                </a:spcBef>
                <a:buClr>
                  <a:srgbClr val="0000FF"/>
                </a:buClr>
                <a:buSzPct val="100000"/>
                <a:buFont typeface="Symbol" panose="05050102010706020507" pitchFamily="18" charset="2"/>
                <a:buChar char="·"/>
                <a:defRPr b="1">
                  <a:solidFill>
                    <a:schemeClr val="tx1"/>
                  </a:solidFill>
                  <a:latin typeface="Arial" panose="020B0604020202020204" pitchFamily="34" charset="0"/>
                </a:defRPr>
              </a:lvl2pPr>
              <a:lvl3pPr marL="1143000" indent="-228600">
                <a:lnSpc>
                  <a:spcPct val="89000"/>
                </a:lnSpc>
                <a:spcBef>
                  <a:spcPct val="30000"/>
                </a:spcBef>
                <a:buClr>
                  <a:srgbClr val="0000FF"/>
                </a:buClr>
                <a:buSzPct val="59000"/>
                <a:buFont typeface="Symbol" panose="05050102010706020507" pitchFamily="18" charset="2"/>
                <a:buChar char="·"/>
                <a:defRPr>
                  <a:solidFill>
                    <a:schemeClr val="tx1"/>
                  </a:solidFill>
                  <a:latin typeface="Arial" panose="020B0604020202020204" pitchFamily="34" charset="0"/>
                </a:defRPr>
              </a:lvl3pPr>
              <a:lvl4pPr marL="16002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4pPr>
              <a:lvl5pPr marL="20574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9pPr>
            </a:lstStyle>
            <a:p>
              <a:pPr>
                <a:lnSpc>
                  <a:spcPct val="100000"/>
                </a:lnSpc>
                <a:spcBef>
                  <a:spcPct val="0"/>
                </a:spcBef>
                <a:spcAft>
                  <a:spcPct val="0"/>
                </a:spcAft>
              </a:pPr>
              <a:r>
                <a:rPr lang="en-GB" altLang="en-US" sz="2200" i="1">
                  <a:latin typeface="Palatino" pitchFamily="18" charset="0"/>
                </a:rPr>
                <a:t>HAS</a:t>
              </a:r>
              <a:endParaRPr lang="en-GB" altLang="en-US" sz="2200" b="0">
                <a:latin typeface="Palatino" pitchFamily="18" charset="0"/>
              </a:endParaRPr>
            </a:p>
          </p:txBody>
        </p:sp>
        <p:sp>
          <p:nvSpPr>
            <p:cNvPr id="34824" name="Text Box 20"/>
            <p:cNvSpPr txBox="1">
              <a:spLocks noChangeArrowheads="1"/>
            </p:cNvSpPr>
            <p:nvPr/>
          </p:nvSpPr>
          <p:spPr bwMode="auto">
            <a:xfrm>
              <a:off x="4992" y="3264"/>
              <a:ext cx="1008" cy="4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lnSpc>
                  <a:spcPct val="89000"/>
                </a:lnSpc>
                <a:spcBef>
                  <a:spcPct val="50000"/>
                </a:spcBef>
                <a:spcAft>
                  <a:spcPct val="10000"/>
                </a:spcAft>
                <a:defRPr sz="2400" b="1">
                  <a:solidFill>
                    <a:schemeClr val="tx1"/>
                  </a:solidFill>
                  <a:latin typeface="Arial" panose="020B0604020202020204" pitchFamily="34" charset="0"/>
                </a:defRPr>
              </a:lvl1pPr>
              <a:lvl2pPr marL="742950" indent="-285750">
                <a:lnSpc>
                  <a:spcPct val="89000"/>
                </a:lnSpc>
                <a:spcBef>
                  <a:spcPct val="50000"/>
                </a:spcBef>
                <a:buClr>
                  <a:srgbClr val="0000FF"/>
                </a:buClr>
                <a:buSzPct val="100000"/>
                <a:buFont typeface="Symbol" panose="05050102010706020507" pitchFamily="18" charset="2"/>
                <a:buChar char="·"/>
                <a:defRPr b="1">
                  <a:solidFill>
                    <a:schemeClr val="tx1"/>
                  </a:solidFill>
                  <a:latin typeface="Arial" panose="020B0604020202020204" pitchFamily="34" charset="0"/>
                </a:defRPr>
              </a:lvl2pPr>
              <a:lvl3pPr marL="1143000" indent="-228600">
                <a:lnSpc>
                  <a:spcPct val="89000"/>
                </a:lnSpc>
                <a:spcBef>
                  <a:spcPct val="30000"/>
                </a:spcBef>
                <a:buClr>
                  <a:srgbClr val="0000FF"/>
                </a:buClr>
                <a:buSzPct val="59000"/>
                <a:buFont typeface="Symbol" panose="05050102010706020507" pitchFamily="18" charset="2"/>
                <a:buChar char="·"/>
                <a:defRPr>
                  <a:solidFill>
                    <a:schemeClr val="tx1"/>
                  </a:solidFill>
                  <a:latin typeface="Arial" panose="020B0604020202020204" pitchFamily="34" charset="0"/>
                </a:defRPr>
              </a:lvl3pPr>
              <a:lvl4pPr marL="16002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4pPr>
              <a:lvl5pPr marL="20574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9pPr>
            </a:lstStyle>
            <a:p>
              <a:pPr>
                <a:lnSpc>
                  <a:spcPct val="100000"/>
                </a:lnSpc>
                <a:spcAft>
                  <a:spcPct val="0"/>
                </a:spcAft>
              </a:pPr>
              <a:r>
                <a:rPr lang="en-GB" altLang="en-US" sz="2200">
                  <a:latin typeface="Palatino" pitchFamily="18" charset="0"/>
                </a:rPr>
                <a:t>Missing toe</a:t>
              </a:r>
              <a:endParaRPr lang="en-GB" altLang="en-US" sz="2200" b="0">
                <a:latin typeface="Palatino" pitchFamily="18" charset="0"/>
              </a:endParaRPr>
            </a:p>
          </p:txBody>
        </p:sp>
        <p:sp>
          <p:nvSpPr>
            <p:cNvPr id="34825" name="Line 21"/>
            <p:cNvSpPr>
              <a:spLocks noChangeShapeType="1"/>
            </p:cNvSpPr>
            <p:nvPr/>
          </p:nvSpPr>
          <p:spPr bwMode="auto">
            <a:xfrm>
              <a:off x="4464" y="2592"/>
              <a:ext cx="672" cy="0"/>
            </a:xfrm>
            <a:prstGeom prst="line">
              <a:avLst/>
            </a:prstGeom>
            <a:noFill/>
            <a:ln w="28575">
              <a:solidFill>
                <a:schemeClr val="tx1"/>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34826" name="Text Box 22"/>
            <p:cNvSpPr txBox="1">
              <a:spLocks noChangeArrowheads="1"/>
            </p:cNvSpPr>
            <p:nvPr/>
          </p:nvSpPr>
          <p:spPr bwMode="auto">
            <a:xfrm>
              <a:off x="4704" y="2688"/>
              <a:ext cx="298"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lnSpc>
                  <a:spcPct val="89000"/>
                </a:lnSpc>
                <a:spcBef>
                  <a:spcPct val="50000"/>
                </a:spcBef>
                <a:spcAft>
                  <a:spcPct val="10000"/>
                </a:spcAft>
                <a:defRPr sz="2400" b="1">
                  <a:solidFill>
                    <a:schemeClr val="tx1"/>
                  </a:solidFill>
                  <a:latin typeface="Arial" panose="020B0604020202020204" pitchFamily="34" charset="0"/>
                </a:defRPr>
              </a:lvl1pPr>
              <a:lvl2pPr marL="742950" indent="-285750">
                <a:lnSpc>
                  <a:spcPct val="89000"/>
                </a:lnSpc>
                <a:spcBef>
                  <a:spcPct val="50000"/>
                </a:spcBef>
                <a:buClr>
                  <a:srgbClr val="0000FF"/>
                </a:buClr>
                <a:buSzPct val="100000"/>
                <a:buFont typeface="Symbol" panose="05050102010706020507" pitchFamily="18" charset="2"/>
                <a:buChar char="·"/>
                <a:defRPr b="1">
                  <a:solidFill>
                    <a:schemeClr val="tx1"/>
                  </a:solidFill>
                  <a:latin typeface="Arial" panose="020B0604020202020204" pitchFamily="34" charset="0"/>
                </a:defRPr>
              </a:lvl2pPr>
              <a:lvl3pPr marL="1143000" indent="-228600">
                <a:lnSpc>
                  <a:spcPct val="89000"/>
                </a:lnSpc>
                <a:spcBef>
                  <a:spcPct val="30000"/>
                </a:spcBef>
                <a:buClr>
                  <a:srgbClr val="0000FF"/>
                </a:buClr>
                <a:buSzPct val="59000"/>
                <a:buFont typeface="Symbol" panose="05050102010706020507" pitchFamily="18" charset="2"/>
                <a:buChar char="·"/>
                <a:defRPr>
                  <a:solidFill>
                    <a:schemeClr val="tx1"/>
                  </a:solidFill>
                  <a:latin typeface="Arial" panose="020B0604020202020204" pitchFamily="34" charset="0"/>
                </a:defRPr>
              </a:lvl3pPr>
              <a:lvl4pPr marL="16002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4pPr>
              <a:lvl5pPr marL="20574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9pPr>
            </a:lstStyle>
            <a:p>
              <a:pPr>
                <a:lnSpc>
                  <a:spcPct val="100000"/>
                </a:lnSpc>
                <a:spcBef>
                  <a:spcPct val="0"/>
                </a:spcBef>
                <a:spcAft>
                  <a:spcPct val="0"/>
                </a:spcAft>
              </a:pPr>
              <a:r>
                <a:rPr lang="en-GB" altLang="en-US" sz="2200" i="1">
                  <a:latin typeface="Palatino" pitchFamily="18" charset="0"/>
                </a:rPr>
                <a:t>IS</a:t>
              </a:r>
              <a:endParaRPr lang="en-GB" altLang="en-US" sz="2200" b="0">
                <a:latin typeface="Palatino" pitchFamily="18" charset="0"/>
              </a:endParaRPr>
            </a:p>
          </p:txBody>
        </p:sp>
        <p:sp>
          <p:nvSpPr>
            <p:cNvPr id="34827" name="Text Box 23"/>
            <p:cNvSpPr txBox="1">
              <a:spLocks noChangeArrowheads="1"/>
            </p:cNvSpPr>
            <p:nvPr/>
          </p:nvSpPr>
          <p:spPr bwMode="auto">
            <a:xfrm>
              <a:off x="5232" y="2448"/>
              <a:ext cx="684" cy="2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a:lnSpc>
                  <a:spcPct val="89000"/>
                </a:lnSpc>
                <a:spcBef>
                  <a:spcPct val="50000"/>
                </a:spcBef>
                <a:spcAft>
                  <a:spcPct val="10000"/>
                </a:spcAft>
                <a:defRPr sz="2400" b="1">
                  <a:solidFill>
                    <a:schemeClr val="tx1"/>
                  </a:solidFill>
                  <a:latin typeface="Arial" panose="020B0604020202020204" pitchFamily="34" charset="0"/>
                </a:defRPr>
              </a:lvl1pPr>
              <a:lvl2pPr marL="742950" indent="-285750">
                <a:lnSpc>
                  <a:spcPct val="89000"/>
                </a:lnSpc>
                <a:spcBef>
                  <a:spcPct val="50000"/>
                </a:spcBef>
                <a:buClr>
                  <a:srgbClr val="0000FF"/>
                </a:buClr>
                <a:buSzPct val="100000"/>
                <a:buFont typeface="Symbol" panose="05050102010706020507" pitchFamily="18" charset="2"/>
                <a:buChar char="·"/>
                <a:defRPr b="1">
                  <a:solidFill>
                    <a:schemeClr val="tx1"/>
                  </a:solidFill>
                  <a:latin typeface="Arial" panose="020B0604020202020204" pitchFamily="34" charset="0"/>
                </a:defRPr>
              </a:lvl2pPr>
              <a:lvl3pPr marL="1143000" indent="-228600">
                <a:lnSpc>
                  <a:spcPct val="89000"/>
                </a:lnSpc>
                <a:spcBef>
                  <a:spcPct val="30000"/>
                </a:spcBef>
                <a:buClr>
                  <a:srgbClr val="0000FF"/>
                </a:buClr>
                <a:buSzPct val="59000"/>
                <a:buFont typeface="Symbol" panose="05050102010706020507" pitchFamily="18" charset="2"/>
                <a:buChar char="·"/>
                <a:defRPr>
                  <a:solidFill>
                    <a:schemeClr val="tx1"/>
                  </a:solidFill>
                  <a:latin typeface="Arial" panose="020B0604020202020204" pitchFamily="34" charset="0"/>
                </a:defRPr>
              </a:lvl3pPr>
              <a:lvl4pPr marL="16002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4pPr>
              <a:lvl5pPr marL="20574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9pPr>
            </a:lstStyle>
            <a:p>
              <a:pPr>
                <a:lnSpc>
                  <a:spcPct val="100000"/>
                </a:lnSpc>
                <a:spcBef>
                  <a:spcPct val="0"/>
                </a:spcBef>
                <a:spcAft>
                  <a:spcPct val="0"/>
                </a:spcAft>
              </a:pPr>
              <a:r>
                <a:rPr lang="en-GB" altLang="en-US" sz="2200">
                  <a:latin typeface="Palatino" pitchFamily="18" charset="0"/>
                </a:rPr>
                <a:t>Yellow</a:t>
              </a:r>
              <a:endParaRPr lang="en-GB" altLang="en-US" sz="2200" b="0">
                <a:latin typeface="Palatino" pitchFamily="18" charset="0"/>
              </a:endParaRPr>
            </a:p>
          </p:txBody>
        </p:sp>
        <p:grpSp>
          <p:nvGrpSpPr>
            <p:cNvPr id="34828" name="Group 24"/>
            <p:cNvGrpSpPr>
              <a:grpSpLocks/>
            </p:cNvGrpSpPr>
            <p:nvPr/>
          </p:nvGrpSpPr>
          <p:grpSpPr bwMode="auto">
            <a:xfrm>
              <a:off x="2208" y="2448"/>
              <a:ext cx="1273" cy="461"/>
              <a:chOff x="2208" y="2448"/>
              <a:chExt cx="1273" cy="461"/>
            </a:xfrm>
          </p:grpSpPr>
          <p:sp>
            <p:nvSpPr>
              <p:cNvPr id="34845" name="Line 25"/>
              <p:cNvSpPr>
                <a:spLocks noChangeShapeType="1"/>
              </p:cNvSpPr>
              <p:nvPr/>
            </p:nvSpPr>
            <p:spPr bwMode="auto">
              <a:xfrm>
                <a:off x="2832" y="2592"/>
                <a:ext cx="649" cy="1"/>
              </a:xfrm>
              <a:prstGeom prst="line">
                <a:avLst/>
              </a:prstGeom>
              <a:noFill/>
              <a:ln w="28575">
                <a:solidFill>
                  <a:schemeClr val="tx1"/>
                </a:solidFill>
                <a:round/>
                <a:headEnd type="triangle" w="med" len="med"/>
                <a:tailEnd/>
              </a:ln>
              <a:extLst>
                <a:ext uri="{909E8E84-426E-40DD-AFC4-6F175D3DCCD1}">
                  <a14:hiddenFill xmlns:a14="http://schemas.microsoft.com/office/drawing/2010/main">
                    <a:noFill/>
                  </a14:hiddenFill>
                </a:ext>
              </a:extLst>
            </p:spPr>
            <p:txBody>
              <a:bodyPr wrap="none" anchor="ctr"/>
              <a:lstStyle/>
              <a:p>
                <a:endParaRPr lang="en-US"/>
              </a:p>
            </p:txBody>
          </p:sp>
          <p:sp>
            <p:nvSpPr>
              <p:cNvPr id="34846" name="Text Box 26"/>
              <p:cNvSpPr txBox="1">
                <a:spLocks noChangeArrowheads="1"/>
              </p:cNvSpPr>
              <p:nvPr/>
            </p:nvSpPr>
            <p:spPr bwMode="auto">
              <a:xfrm>
                <a:off x="3072" y="2640"/>
                <a:ext cx="288"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lnSpc>
                    <a:spcPct val="89000"/>
                  </a:lnSpc>
                  <a:spcBef>
                    <a:spcPct val="50000"/>
                  </a:spcBef>
                  <a:spcAft>
                    <a:spcPct val="10000"/>
                  </a:spcAft>
                  <a:defRPr sz="2400" b="1">
                    <a:solidFill>
                      <a:schemeClr val="tx1"/>
                    </a:solidFill>
                    <a:latin typeface="Arial" panose="020B0604020202020204" pitchFamily="34" charset="0"/>
                  </a:defRPr>
                </a:lvl1pPr>
                <a:lvl2pPr marL="742950" indent="-285750">
                  <a:lnSpc>
                    <a:spcPct val="89000"/>
                  </a:lnSpc>
                  <a:spcBef>
                    <a:spcPct val="50000"/>
                  </a:spcBef>
                  <a:buClr>
                    <a:srgbClr val="0000FF"/>
                  </a:buClr>
                  <a:buSzPct val="100000"/>
                  <a:buFont typeface="Symbol" panose="05050102010706020507" pitchFamily="18" charset="2"/>
                  <a:buChar char="·"/>
                  <a:defRPr b="1">
                    <a:solidFill>
                      <a:schemeClr val="tx1"/>
                    </a:solidFill>
                    <a:latin typeface="Arial" panose="020B0604020202020204" pitchFamily="34" charset="0"/>
                  </a:defRPr>
                </a:lvl2pPr>
                <a:lvl3pPr marL="1143000" indent="-228600">
                  <a:lnSpc>
                    <a:spcPct val="89000"/>
                  </a:lnSpc>
                  <a:spcBef>
                    <a:spcPct val="30000"/>
                  </a:spcBef>
                  <a:buClr>
                    <a:srgbClr val="0000FF"/>
                  </a:buClr>
                  <a:buSzPct val="59000"/>
                  <a:buFont typeface="Symbol" panose="05050102010706020507" pitchFamily="18" charset="2"/>
                  <a:buChar char="·"/>
                  <a:defRPr>
                    <a:solidFill>
                      <a:schemeClr val="tx1"/>
                    </a:solidFill>
                    <a:latin typeface="Arial" panose="020B0604020202020204" pitchFamily="34" charset="0"/>
                  </a:defRPr>
                </a:lvl3pPr>
                <a:lvl4pPr marL="16002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4pPr>
                <a:lvl5pPr marL="20574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9pPr>
              </a:lstStyle>
              <a:p>
                <a:pPr>
                  <a:lnSpc>
                    <a:spcPct val="100000"/>
                  </a:lnSpc>
                  <a:spcBef>
                    <a:spcPct val="0"/>
                  </a:spcBef>
                  <a:spcAft>
                    <a:spcPct val="0"/>
                  </a:spcAft>
                </a:pPr>
                <a:r>
                  <a:rPr lang="en-GB" altLang="en-US" sz="2200" i="1">
                    <a:latin typeface="Palatino" pitchFamily="18" charset="0"/>
                  </a:rPr>
                  <a:t>IS</a:t>
                </a:r>
                <a:endParaRPr lang="en-GB" altLang="en-US" sz="2200" b="0">
                  <a:latin typeface="Palatino" pitchFamily="18" charset="0"/>
                </a:endParaRPr>
              </a:p>
            </p:txBody>
          </p:sp>
          <p:sp>
            <p:nvSpPr>
              <p:cNvPr id="34847" name="Text Box 27"/>
              <p:cNvSpPr txBox="1">
                <a:spLocks noChangeArrowheads="1"/>
              </p:cNvSpPr>
              <p:nvPr/>
            </p:nvSpPr>
            <p:spPr bwMode="auto">
              <a:xfrm>
                <a:off x="2208" y="2448"/>
                <a:ext cx="586" cy="2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a:lnSpc>
                    <a:spcPct val="89000"/>
                  </a:lnSpc>
                  <a:spcBef>
                    <a:spcPct val="50000"/>
                  </a:spcBef>
                  <a:spcAft>
                    <a:spcPct val="10000"/>
                  </a:spcAft>
                  <a:defRPr sz="2400" b="1">
                    <a:solidFill>
                      <a:schemeClr val="tx1"/>
                    </a:solidFill>
                    <a:latin typeface="Arial" panose="020B0604020202020204" pitchFamily="34" charset="0"/>
                  </a:defRPr>
                </a:lvl1pPr>
                <a:lvl2pPr marL="742950" indent="-285750">
                  <a:lnSpc>
                    <a:spcPct val="89000"/>
                  </a:lnSpc>
                  <a:spcBef>
                    <a:spcPct val="50000"/>
                  </a:spcBef>
                  <a:buClr>
                    <a:srgbClr val="0000FF"/>
                  </a:buClr>
                  <a:buSzPct val="100000"/>
                  <a:buFont typeface="Symbol" panose="05050102010706020507" pitchFamily="18" charset="2"/>
                  <a:buChar char="·"/>
                  <a:defRPr b="1">
                    <a:solidFill>
                      <a:schemeClr val="tx1"/>
                    </a:solidFill>
                    <a:latin typeface="Arial" panose="020B0604020202020204" pitchFamily="34" charset="0"/>
                  </a:defRPr>
                </a:lvl2pPr>
                <a:lvl3pPr marL="1143000" indent="-228600">
                  <a:lnSpc>
                    <a:spcPct val="89000"/>
                  </a:lnSpc>
                  <a:spcBef>
                    <a:spcPct val="30000"/>
                  </a:spcBef>
                  <a:buClr>
                    <a:srgbClr val="0000FF"/>
                  </a:buClr>
                  <a:buSzPct val="59000"/>
                  <a:buFont typeface="Symbol" panose="05050102010706020507" pitchFamily="18" charset="2"/>
                  <a:buChar char="·"/>
                  <a:defRPr>
                    <a:solidFill>
                      <a:schemeClr val="tx1"/>
                    </a:solidFill>
                    <a:latin typeface="Arial" panose="020B0604020202020204" pitchFamily="34" charset="0"/>
                  </a:defRPr>
                </a:lvl3pPr>
                <a:lvl4pPr marL="16002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4pPr>
                <a:lvl5pPr marL="20574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9pPr>
              </a:lstStyle>
              <a:p>
                <a:pPr>
                  <a:lnSpc>
                    <a:spcPct val="100000"/>
                  </a:lnSpc>
                  <a:spcBef>
                    <a:spcPct val="0"/>
                  </a:spcBef>
                  <a:spcAft>
                    <a:spcPct val="0"/>
                  </a:spcAft>
                </a:pPr>
                <a:r>
                  <a:rPr lang="en-GB" altLang="en-US" sz="2200">
                    <a:latin typeface="Palatino" pitchFamily="18" charset="0"/>
                  </a:rPr>
                  <a:t>Small</a:t>
                </a:r>
                <a:endParaRPr lang="en-GB" altLang="en-US" sz="2200" b="0">
                  <a:latin typeface="Palatino" pitchFamily="18" charset="0"/>
                </a:endParaRPr>
              </a:p>
            </p:txBody>
          </p:sp>
        </p:grpSp>
        <p:grpSp>
          <p:nvGrpSpPr>
            <p:cNvPr id="34829" name="Group 28"/>
            <p:cNvGrpSpPr>
              <a:grpSpLocks/>
            </p:cNvGrpSpPr>
            <p:nvPr/>
          </p:nvGrpSpPr>
          <p:grpSpPr bwMode="auto">
            <a:xfrm>
              <a:off x="4464" y="1728"/>
              <a:ext cx="1536" cy="510"/>
              <a:chOff x="4464" y="1728"/>
              <a:chExt cx="1536" cy="510"/>
            </a:xfrm>
          </p:grpSpPr>
          <p:sp>
            <p:nvSpPr>
              <p:cNvPr id="34842" name="Line 29"/>
              <p:cNvSpPr>
                <a:spLocks noChangeShapeType="1"/>
              </p:cNvSpPr>
              <p:nvPr/>
            </p:nvSpPr>
            <p:spPr bwMode="auto">
              <a:xfrm>
                <a:off x="4464" y="1872"/>
                <a:ext cx="528" cy="0"/>
              </a:xfrm>
              <a:prstGeom prst="line">
                <a:avLst/>
              </a:prstGeom>
              <a:noFill/>
              <a:ln w="28575">
                <a:solidFill>
                  <a:schemeClr val="tx1"/>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34843" name="Text Box 30"/>
              <p:cNvSpPr txBox="1">
                <a:spLocks noChangeArrowheads="1"/>
              </p:cNvSpPr>
              <p:nvPr/>
            </p:nvSpPr>
            <p:spPr bwMode="auto">
              <a:xfrm>
                <a:off x="4512" y="1968"/>
                <a:ext cx="478" cy="2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a:lnSpc>
                    <a:spcPct val="89000"/>
                  </a:lnSpc>
                  <a:spcBef>
                    <a:spcPct val="50000"/>
                  </a:spcBef>
                  <a:spcAft>
                    <a:spcPct val="10000"/>
                  </a:spcAft>
                  <a:defRPr sz="2400" b="1">
                    <a:solidFill>
                      <a:schemeClr val="tx1"/>
                    </a:solidFill>
                    <a:latin typeface="Arial" panose="020B0604020202020204" pitchFamily="34" charset="0"/>
                  </a:defRPr>
                </a:lvl1pPr>
                <a:lvl2pPr marL="742950" indent="-285750">
                  <a:lnSpc>
                    <a:spcPct val="89000"/>
                  </a:lnSpc>
                  <a:spcBef>
                    <a:spcPct val="50000"/>
                  </a:spcBef>
                  <a:buClr>
                    <a:srgbClr val="0000FF"/>
                  </a:buClr>
                  <a:buSzPct val="100000"/>
                  <a:buFont typeface="Symbol" panose="05050102010706020507" pitchFamily="18" charset="2"/>
                  <a:buChar char="·"/>
                  <a:defRPr b="1">
                    <a:solidFill>
                      <a:schemeClr val="tx1"/>
                    </a:solidFill>
                    <a:latin typeface="Arial" panose="020B0604020202020204" pitchFamily="34" charset="0"/>
                  </a:defRPr>
                </a:lvl2pPr>
                <a:lvl3pPr marL="1143000" indent="-228600">
                  <a:lnSpc>
                    <a:spcPct val="89000"/>
                  </a:lnSpc>
                  <a:spcBef>
                    <a:spcPct val="30000"/>
                  </a:spcBef>
                  <a:buClr>
                    <a:srgbClr val="0000FF"/>
                  </a:buClr>
                  <a:buSzPct val="59000"/>
                  <a:buFont typeface="Symbol" panose="05050102010706020507" pitchFamily="18" charset="2"/>
                  <a:buChar char="·"/>
                  <a:defRPr>
                    <a:solidFill>
                      <a:schemeClr val="tx1"/>
                    </a:solidFill>
                    <a:latin typeface="Arial" panose="020B0604020202020204" pitchFamily="34" charset="0"/>
                  </a:defRPr>
                </a:lvl3pPr>
                <a:lvl4pPr marL="16002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4pPr>
                <a:lvl5pPr marL="20574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9pPr>
              </a:lstStyle>
              <a:p>
                <a:pPr>
                  <a:lnSpc>
                    <a:spcPct val="100000"/>
                  </a:lnSpc>
                  <a:spcBef>
                    <a:spcPct val="0"/>
                  </a:spcBef>
                  <a:spcAft>
                    <a:spcPct val="0"/>
                  </a:spcAft>
                </a:pPr>
                <a:r>
                  <a:rPr lang="en-GB" altLang="en-US" sz="2200" i="1">
                    <a:latin typeface="Palatino" pitchFamily="18" charset="0"/>
                  </a:rPr>
                  <a:t>HAS</a:t>
                </a:r>
                <a:endParaRPr lang="en-GB" altLang="en-US" sz="2200" b="0">
                  <a:latin typeface="Palatino" pitchFamily="18" charset="0"/>
                </a:endParaRPr>
              </a:p>
            </p:txBody>
          </p:sp>
          <p:sp>
            <p:nvSpPr>
              <p:cNvPr id="34844" name="Text Box 31"/>
              <p:cNvSpPr txBox="1">
                <a:spLocks noChangeArrowheads="1"/>
              </p:cNvSpPr>
              <p:nvPr/>
            </p:nvSpPr>
            <p:spPr bwMode="auto">
              <a:xfrm>
                <a:off x="5136" y="1728"/>
                <a:ext cx="864"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lnSpc>
                    <a:spcPct val="89000"/>
                  </a:lnSpc>
                  <a:spcBef>
                    <a:spcPct val="50000"/>
                  </a:spcBef>
                  <a:spcAft>
                    <a:spcPct val="10000"/>
                  </a:spcAft>
                  <a:defRPr sz="2400" b="1">
                    <a:solidFill>
                      <a:schemeClr val="tx1"/>
                    </a:solidFill>
                    <a:latin typeface="Arial" panose="020B0604020202020204" pitchFamily="34" charset="0"/>
                  </a:defRPr>
                </a:lvl1pPr>
                <a:lvl2pPr marL="742950" indent="-285750">
                  <a:lnSpc>
                    <a:spcPct val="89000"/>
                  </a:lnSpc>
                  <a:spcBef>
                    <a:spcPct val="50000"/>
                  </a:spcBef>
                  <a:buClr>
                    <a:srgbClr val="0000FF"/>
                  </a:buClr>
                  <a:buSzPct val="100000"/>
                  <a:buFont typeface="Symbol" panose="05050102010706020507" pitchFamily="18" charset="2"/>
                  <a:buChar char="·"/>
                  <a:defRPr b="1">
                    <a:solidFill>
                      <a:schemeClr val="tx1"/>
                    </a:solidFill>
                    <a:latin typeface="Arial" panose="020B0604020202020204" pitchFamily="34" charset="0"/>
                  </a:defRPr>
                </a:lvl2pPr>
                <a:lvl3pPr marL="1143000" indent="-228600">
                  <a:lnSpc>
                    <a:spcPct val="89000"/>
                  </a:lnSpc>
                  <a:spcBef>
                    <a:spcPct val="30000"/>
                  </a:spcBef>
                  <a:buClr>
                    <a:srgbClr val="0000FF"/>
                  </a:buClr>
                  <a:buSzPct val="59000"/>
                  <a:buFont typeface="Symbol" panose="05050102010706020507" pitchFamily="18" charset="2"/>
                  <a:buChar char="·"/>
                  <a:defRPr>
                    <a:solidFill>
                      <a:schemeClr val="tx1"/>
                    </a:solidFill>
                    <a:latin typeface="Arial" panose="020B0604020202020204" pitchFamily="34" charset="0"/>
                  </a:defRPr>
                </a:lvl3pPr>
                <a:lvl4pPr marL="16002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4pPr>
                <a:lvl5pPr marL="20574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9pPr>
              </a:lstStyle>
              <a:p>
                <a:pPr>
                  <a:lnSpc>
                    <a:spcPct val="100000"/>
                  </a:lnSpc>
                  <a:spcAft>
                    <a:spcPct val="0"/>
                  </a:spcAft>
                </a:pPr>
                <a:r>
                  <a:rPr lang="en-GB" altLang="en-US" sz="2200">
                    <a:latin typeface="Palatino" pitchFamily="18" charset="0"/>
                  </a:rPr>
                  <a:t>Feathers</a:t>
                </a:r>
                <a:endParaRPr lang="en-GB" altLang="en-US" sz="2200" b="0">
                  <a:latin typeface="Palatino" pitchFamily="18" charset="0"/>
                </a:endParaRPr>
              </a:p>
            </p:txBody>
          </p:sp>
        </p:grpSp>
        <p:grpSp>
          <p:nvGrpSpPr>
            <p:cNvPr id="34830" name="Group 32"/>
            <p:cNvGrpSpPr>
              <a:grpSpLocks/>
            </p:cNvGrpSpPr>
            <p:nvPr/>
          </p:nvGrpSpPr>
          <p:grpSpPr bwMode="auto">
            <a:xfrm>
              <a:off x="2304" y="1728"/>
              <a:ext cx="1273" cy="461"/>
              <a:chOff x="2304" y="1728"/>
              <a:chExt cx="1273" cy="461"/>
            </a:xfrm>
          </p:grpSpPr>
          <p:sp>
            <p:nvSpPr>
              <p:cNvPr id="34839" name="Line 33"/>
              <p:cNvSpPr>
                <a:spLocks noChangeShapeType="1"/>
              </p:cNvSpPr>
              <p:nvPr/>
            </p:nvSpPr>
            <p:spPr bwMode="auto">
              <a:xfrm>
                <a:off x="2928" y="1872"/>
                <a:ext cx="649" cy="1"/>
              </a:xfrm>
              <a:prstGeom prst="line">
                <a:avLst/>
              </a:prstGeom>
              <a:noFill/>
              <a:ln w="28575">
                <a:solidFill>
                  <a:schemeClr val="tx1"/>
                </a:solidFill>
                <a:round/>
                <a:headEnd type="triangle" w="med" len="med"/>
                <a:tailEnd/>
              </a:ln>
              <a:extLst>
                <a:ext uri="{909E8E84-426E-40DD-AFC4-6F175D3DCCD1}">
                  <a14:hiddenFill xmlns:a14="http://schemas.microsoft.com/office/drawing/2010/main">
                    <a:noFill/>
                  </a14:hiddenFill>
                </a:ext>
              </a:extLst>
            </p:spPr>
            <p:txBody>
              <a:bodyPr wrap="none" anchor="ctr"/>
              <a:lstStyle/>
              <a:p>
                <a:endParaRPr lang="en-US"/>
              </a:p>
            </p:txBody>
          </p:sp>
          <p:sp>
            <p:nvSpPr>
              <p:cNvPr id="34840" name="Text Box 34"/>
              <p:cNvSpPr txBox="1">
                <a:spLocks noChangeArrowheads="1"/>
              </p:cNvSpPr>
              <p:nvPr/>
            </p:nvSpPr>
            <p:spPr bwMode="auto">
              <a:xfrm>
                <a:off x="2976" y="1920"/>
                <a:ext cx="576"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lnSpc>
                    <a:spcPct val="89000"/>
                  </a:lnSpc>
                  <a:spcBef>
                    <a:spcPct val="50000"/>
                  </a:spcBef>
                  <a:spcAft>
                    <a:spcPct val="10000"/>
                  </a:spcAft>
                  <a:defRPr sz="2400" b="1">
                    <a:solidFill>
                      <a:schemeClr val="tx1"/>
                    </a:solidFill>
                    <a:latin typeface="Arial" panose="020B0604020202020204" pitchFamily="34" charset="0"/>
                  </a:defRPr>
                </a:lvl1pPr>
                <a:lvl2pPr marL="742950" indent="-285750">
                  <a:lnSpc>
                    <a:spcPct val="89000"/>
                  </a:lnSpc>
                  <a:spcBef>
                    <a:spcPct val="50000"/>
                  </a:spcBef>
                  <a:buClr>
                    <a:srgbClr val="0000FF"/>
                  </a:buClr>
                  <a:buSzPct val="100000"/>
                  <a:buFont typeface="Symbol" panose="05050102010706020507" pitchFamily="18" charset="2"/>
                  <a:buChar char="·"/>
                  <a:defRPr b="1">
                    <a:solidFill>
                      <a:schemeClr val="tx1"/>
                    </a:solidFill>
                    <a:latin typeface="Arial" panose="020B0604020202020204" pitchFamily="34" charset="0"/>
                  </a:defRPr>
                </a:lvl2pPr>
                <a:lvl3pPr marL="1143000" indent="-228600">
                  <a:lnSpc>
                    <a:spcPct val="89000"/>
                  </a:lnSpc>
                  <a:spcBef>
                    <a:spcPct val="30000"/>
                  </a:spcBef>
                  <a:buClr>
                    <a:srgbClr val="0000FF"/>
                  </a:buClr>
                  <a:buSzPct val="59000"/>
                  <a:buFont typeface="Symbol" panose="05050102010706020507" pitchFamily="18" charset="2"/>
                  <a:buChar char="·"/>
                  <a:defRPr>
                    <a:solidFill>
                      <a:schemeClr val="tx1"/>
                    </a:solidFill>
                    <a:latin typeface="Arial" panose="020B0604020202020204" pitchFamily="34" charset="0"/>
                  </a:defRPr>
                </a:lvl3pPr>
                <a:lvl4pPr marL="16002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4pPr>
                <a:lvl5pPr marL="20574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9pPr>
              </a:lstStyle>
              <a:p>
                <a:pPr>
                  <a:lnSpc>
                    <a:spcPct val="100000"/>
                  </a:lnSpc>
                  <a:spcBef>
                    <a:spcPct val="0"/>
                  </a:spcBef>
                  <a:spcAft>
                    <a:spcPct val="0"/>
                  </a:spcAft>
                </a:pPr>
                <a:r>
                  <a:rPr lang="en-GB" altLang="en-US" sz="2200" i="1">
                    <a:latin typeface="Palatino" pitchFamily="18" charset="0"/>
                  </a:rPr>
                  <a:t>CAN</a:t>
                </a:r>
                <a:endParaRPr lang="en-GB" altLang="en-US" sz="2200" b="0">
                  <a:latin typeface="Palatino" pitchFamily="18" charset="0"/>
                </a:endParaRPr>
              </a:p>
            </p:txBody>
          </p:sp>
          <p:sp>
            <p:nvSpPr>
              <p:cNvPr id="34841" name="Text Box 35"/>
              <p:cNvSpPr txBox="1">
                <a:spLocks noChangeArrowheads="1"/>
              </p:cNvSpPr>
              <p:nvPr/>
            </p:nvSpPr>
            <p:spPr bwMode="auto">
              <a:xfrm>
                <a:off x="2304" y="1728"/>
                <a:ext cx="371" cy="2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a:lnSpc>
                    <a:spcPct val="89000"/>
                  </a:lnSpc>
                  <a:spcBef>
                    <a:spcPct val="50000"/>
                  </a:spcBef>
                  <a:spcAft>
                    <a:spcPct val="10000"/>
                  </a:spcAft>
                  <a:defRPr sz="2400" b="1">
                    <a:solidFill>
                      <a:schemeClr val="tx1"/>
                    </a:solidFill>
                    <a:latin typeface="Arial" panose="020B0604020202020204" pitchFamily="34" charset="0"/>
                  </a:defRPr>
                </a:lvl1pPr>
                <a:lvl2pPr marL="742950" indent="-285750">
                  <a:lnSpc>
                    <a:spcPct val="89000"/>
                  </a:lnSpc>
                  <a:spcBef>
                    <a:spcPct val="50000"/>
                  </a:spcBef>
                  <a:buClr>
                    <a:srgbClr val="0000FF"/>
                  </a:buClr>
                  <a:buSzPct val="100000"/>
                  <a:buFont typeface="Symbol" panose="05050102010706020507" pitchFamily="18" charset="2"/>
                  <a:buChar char="·"/>
                  <a:defRPr b="1">
                    <a:solidFill>
                      <a:schemeClr val="tx1"/>
                    </a:solidFill>
                    <a:latin typeface="Arial" panose="020B0604020202020204" pitchFamily="34" charset="0"/>
                  </a:defRPr>
                </a:lvl2pPr>
                <a:lvl3pPr marL="1143000" indent="-228600">
                  <a:lnSpc>
                    <a:spcPct val="89000"/>
                  </a:lnSpc>
                  <a:spcBef>
                    <a:spcPct val="30000"/>
                  </a:spcBef>
                  <a:buClr>
                    <a:srgbClr val="0000FF"/>
                  </a:buClr>
                  <a:buSzPct val="59000"/>
                  <a:buFont typeface="Symbol" panose="05050102010706020507" pitchFamily="18" charset="2"/>
                  <a:buChar char="·"/>
                  <a:defRPr>
                    <a:solidFill>
                      <a:schemeClr val="tx1"/>
                    </a:solidFill>
                    <a:latin typeface="Arial" panose="020B0604020202020204" pitchFamily="34" charset="0"/>
                  </a:defRPr>
                </a:lvl3pPr>
                <a:lvl4pPr marL="16002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4pPr>
                <a:lvl5pPr marL="20574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9pPr>
              </a:lstStyle>
              <a:p>
                <a:pPr>
                  <a:lnSpc>
                    <a:spcPct val="100000"/>
                  </a:lnSpc>
                  <a:spcBef>
                    <a:spcPct val="0"/>
                  </a:spcBef>
                  <a:spcAft>
                    <a:spcPct val="0"/>
                  </a:spcAft>
                </a:pPr>
                <a:r>
                  <a:rPr lang="en-GB" altLang="en-US" sz="2200">
                    <a:latin typeface="Palatino" pitchFamily="18" charset="0"/>
                  </a:rPr>
                  <a:t>Fly</a:t>
                </a:r>
                <a:endParaRPr lang="en-GB" altLang="en-US" sz="2200" b="0">
                  <a:latin typeface="Palatino" pitchFamily="18" charset="0"/>
                </a:endParaRPr>
              </a:p>
            </p:txBody>
          </p:sp>
        </p:grpSp>
        <p:grpSp>
          <p:nvGrpSpPr>
            <p:cNvPr id="34831" name="Group 36"/>
            <p:cNvGrpSpPr>
              <a:grpSpLocks/>
            </p:cNvGrpSpPr>
            <p:nvPr/>
          </p:nvGrpSpPr>
          <p:grpSpPr bwMode="auto">
            <a:xfrm>
              <a:off x="2256" y="1104"/>
              <a:ext cx="1273" cy="461"/>
              <a:chOff x="2304" y="1728"/>
              <a:chExt cx="1273" cy="461"/>
            </a:xfrm>
          </p:grpSpPr>
          <p:sp>
            <p:nvSpPr>
              <p:cNvPr id="34836" name="Line 37"/>
              <p:cNvSpPr>
                <a:spLocks noChangeShapeType="1"/>
              </p:cNvSpPr>
              <p:nvPr/>
            </p:nvSpPr>
            <p:spPr bwMode="auto">
              <a:xfrm>
                <a:off x="2928" y="1872"/>
                <a:ext cx="649" cy="1"/>
              </a:xfrm>
              <a:prstGeom prst="line">
                <a:avLst/>
              </a:prstGeom>
              <a:noFill/>
              <a:ln w="28575">
                <a:solidFill>
                  <a:schemeClr val="tx1"/>
                </a:solidFill>
                <a:round/>
                <a:headEnd type="triangle" w="med" len="med"/>
                <a:tailEnd/>
              </a:ln>
              <a:extLst>
                <a:ext uri="{909E8E84-426E-40DD-AFC4-6F175D3DCCD1}">
                  <a14:hiddenFill xmlns:a14="http://schemas.microsoft.com/office/drawing/2010/main">
                    <a:noFill/>
                  </a14:hiddenFill>
                </a:ext>
              </a:extLst>
            </p:spPr>
            <p:txBody>
              <a:bodyPr wrap="none" anchor="ctr"/>
              <a:lstStyle/>
              <a:p>
                <a:endParaRPr lang="en-US"/>
              </a:p>
            </p:txBody>
          </p:sp>
          <p:sp>
            <p:nvSpPr>
              <p:cNvPr id="34837" name="Text Box 38"/>
              <p:cNvSpPr txBox="1">
                <a:spLocks noChangeArrowheads="1"/>
              </p:cNvSpPr>
              <p:nvPr/>
            </p:nvSpPr>
            <p:spPr bwMode="auto">
              <a:xfrm>
                <a:off x="2976" y="1920"/>
                <a:ext cx="576"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lnSpc>
                    <a:spcPct val="89000"/>
                  </a:lnSpc>
                  <a:spcBef>
                    <a:spcPct val="50000"/>
                  </a:spcBef>
                  <a:spcAft>
                    <a:spcPct val="10000"/>
                  </a:spcAft>
                  <a:defRPr sz="2400" b="1">
                    <a:solidFill>
                      <a:schemeClr val="tx1"/>
                    </a:solidFill>
                    <a:latin typeface="Arial" panose="020B0604020202020204" pitchFamily="34" charset="0"/>
                  </a:defRPr>
                </a:lvl1pPr>
                <a:lvl2pPr marL="742950" indent="-285750">
                  <a:lnSpc>
                    <a:spcPct val="89000"/>
                  </a:lnSpc>
                  <a:spcBef>
                    <a:spcPct val="50000"/>
                  </a:spcBef>
                  <a:buClr>
                    <a:srgbClr val="0000FF"/>
                  </a:buClr>
                  <a:buSzPct val="100000"/>
                  <a:buFont typeface="Symbol" panose="05050102010706020507" pitchFamily="18" charset="2"/>
                  <a:buChar char="·"/>
                  <a:defRPr b="1">
                    <a:solidFill>
                      <a:schemeClr val="tx1"/>
                    </a:solidFill>
                    <a:latin typeface="Arial" panose="020B0604020202020204" pitchFamily="34" charset="0"/>
                  </a:defRPr>
                </a:lvl2pPr>
                <a:lvl3pPr marL="1143000" indent="-228600">
                  <a:lnSpc>
                    <a:spcPct val="89000"/>
                  </a:lnSpc>
                  <a:spcBef>
                    <a:spcPct val="30000"/>
                  </a:spcBef>
                  <a:buClr>
                    <a:srgbClr val="0000FF"/>
                  </a:buClr>
                  <a:buSzPct val="59000"/>
                  <a:buFont typeface="Symbol" panose="05050102010706020507" pitchFamily="18" charset="2"/>
                  <a:buChar char="·"/>
                  <a:defRPr>
                    <a:solidFill>
                      <a:schemeClr val="tx1"/>
                    </a:solidFill>
                    <a:latin typeface="Arial" panose="020B0604020202020204" pitchFamily="34" charset="0"/>
                  </a:defRPr>
                </a:lvl3pPr>
                <a:lvl4pPr marL="16002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4pPr>
                <a:lvl5pPr marL="20574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9pPr>
              </a:lstStyle>
              <a:p>
                <a:pPr>
                  <a:lnSpc>
                    <a:spcPct val="100000"/>
                  </a:lnSpc>
                  <a:spcBef>
                    <a:spcPct val="0"/>
                  </a:spcBef>
                  <a:spcAft>
                    <a:spcPct val="0"/>
                  </a:spcAft>
                </a:pPr>
                <a:r>
                  <a:rPr lang="en-GB" altLang="en-US" sz="2200" i="1">
                    <a:latin typeface="Palatino" pitchFamily="18" charset="0"/>
                  </a:rPr>
                  <a:t>CAN</a:t>
                </a:r>
                <a:endParaRPr lang="en-GB" altLang="en-US" sz="2200" b="0">
                  <a:latin typeface="Palatino" pitchFamily="18" charset="0"/>
                </a:endParaRPr>
              </a:p>
            </p:txBody>
          </p:sp>
          <p:sp>
            <p:nvSpPr>
              <p:cNvPr id="34838" name="Text Box 39"/>
              <p:cNvSpPr txBox="1">
                <a:spLocks noChangeArrowheads="1"/>
              </p:cNvSpPr>
              <p:nvPr/>
            </p:nvSpPr>
            <p:spPr bwMode="auto">
              <a:xfrm>
                <a:off x="2304" y="1728"/>
                <a:ext cx="576" cy="2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a:lnSpc>
                    <a:spcPct val="89000"/>
                  </a:lnSpc>
                  <a:spcBef>
                    <a:spcPct val="50000"/>
                  </a:spcBef>
                  <a:spcAft>
                    <a:spcPct val="10000"/>
                  </a:spcAft>
                  <a:defRPr sz="2400" b="1">
                    <a:solidFill>
                      <a:schemeClr val="tx1"/>
                    </a:solidFill>
                    <a:latin typeface="Arial" panose="020B0604020202020204" pitchFamily="34" charset="0"/>
                  </a:defRPr>
                </a:lvl1pPr>
                <a:lvl2pPr marL="742950" indent="-285750">
                  <a:lnSpc>
                    <a:spcPct val="89000"/>
                  </a:lnSpc>
                  <a:spcBef>
                    <a:spcPct val="50000"/>
                  </a:spcBef>
                  <a:buClr>
                    <a:srgbClr val="0000FF"/>
                  </a:buClr>
                  <a:buSzPct val="100000"/>
                  <a:buFont typeface="Symbol" panose="05050102010706020507" pitchFamily="18" charset="2"/>
                  <a:buChar char="·"/>
                  <a:defRPr b="1">
                    <a:solidFill>
                      <a:schemeClr val="tx1"/>
                    </a:solidFill>
                    <a:latin typeface="Arial" panose="020B0604020202020204" pitchFamily="34" charset="0"/>
                  </a:defRPr>
                </a:lvl2pPr>
                <a:lvl3pPr marL="1143000" indent="-228600">
                  <a:lnSpc>
                    <a:spcPct val="89000"/>
                  </a:lnSpc>
                  <a:spcBef>
                    <a:spcPct val="30000"/>
                  </a:spcBef>
                  <a:buClr>
                    <a:srgbClr val="0000FF"/>
                  </a:buClr>
                  <a:buSzPct val="59000"/>
                  <a:buFont typeface="Symbol" panose="05050102010706020507" pitchFamily="18" charset="2"/>
                  <a:buChar char="·"/>
                  <a:defRPr>
                    <a:solidFill>
                      <a:schemeClr val="tx1"/>
                    </a:solidFill>
                    <a:latin typeface="Arial" panose="020B0604020202020204" pitchFamily="34" charset="0"/>
                  </a:defRPr>
                </a:lvl3pPr>
                <a:lvl4pPr marL="16002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4pPr>
                <a:lvl5pPr marL="20574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9pPr>
              </a:lstStyle>
              <a:p>
                <a:pPr>
                  <a:lnSpc>
                    <a:spcPct val="100000"/>
                  </a:lnSpc>
                  <a:spcBef>
                    <a:spcPct val="0"/>
                  </a:spcBef>
                  <a:spcAft>
                    <a:spcPct val="0"/>
                  </a:spcAft>
                </a:pPr>
                <a:r>
                  <a:rPr lang="en-GB" altLang="en-US" sz="2200">
                    <a:latin typeface="Palatino" pitchFamily="18" charset="0"/>
                  </a:rPr>
                  <a:t>Move</a:t>
                </a:r>
                <a:endParaRPr lang="en-GB" altLang="en-US" sz="2200" b="0">
                  <a:latin typeface="Palatino" pitchFamily="18" charset="0"/>
                </a:endParaRPr>
              </a:p>
            </p:txBody>
          </p:sp>
        </p:grpSp>
        <p:grpSp>
          <p:nvGrpSpPr>
            <p:cNvPr id="34832" name="Group 40"/>
            <p:cNvGrpSpPr>
              <a:grpSpLocks/>
            </p:cNvGrpSpPr>
            <p:nvPr/>
          </p:nvGrpSpPr>
          <p:grpSpPr bwMode="auto">
            <a:xfrm>
              <a:off x="4512" y="1104"/>
              <a:ext cx="1536" cy="510"/>
              <a:chOff x="4464" y="1728"/>
              <a:chExt cx="1536" cy="510"/>
            </a:xfrm>
          </p:grpSpPr>
          <p:sp>
            <p:nvSpPr>
              <p:cNvPr id="34833" name="Line 41"/>
              <p:cNvSpPr>
                <a:spLocks noChangeShapeType="1"/>
              </p:cNvSpPr>
              <p:nvPr/>
            </p:nvSpPr>
            <p:spPr bwMode="auto">
              <a:xfrm>
                <a:off x="4464" y="1872"/>
                <a:ext cx="528" cy="0"/>
              </a:xfrm>
              <a:prstGeom prst="line">
                <a:avLst/>
              </a:prstGeom>
              <a:noFill/>
              <a:ln w="28575">
                <a:solidFill>
                  <a:schemeClr val="tx1"/>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34834" name="Text Box 42"/>
              <p:cNvSpPr txBox="1">
                <a:spLocks noChangeArrowheads="1"/>
              </p:cNvSpPr>
              <p:nvPr/>
            </p:nvSpPr>
            <p:spPr bwMode="auto">
              <a:xfrm>
                <a:off x="4512" y="1968"/>
                <a:ext cx="478" cy="2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a:lnSpc>
                    <a:spcPct val="89000"/>
                  </a:lnSpc>
                  <a:spcBef>
                    <a:spcPct val="50000"/>
                  </a:spcBef>
                  <a:spcAft>
                    <a:spcPct val="10000"/>
                  </a:spcAft>
                  <a:defRPr sz="2400" b="1">
                    <a:solidFill>
                      <a:schemeClr val="tx1"/>
                    </a:solidFill>
                    <a:latin typeface="Arial" panose="020B0604020202020204" pitchFamily="34" charset="0"/>
                  </a:defRPr>
                </a:lvl1pPr>
                <a:lvl2pPr marL="742950" indent="-285750">
                  <a:lnSpc>
                    <a:spcPct val="89000"/>
                  </a:lnSpc>
                  <a:spcBef>
                    <a:spcPct val="50000"/>
                  </a:spcBef>
                  <a:buClr>
                    <a:srgbClr val="0000FF"/>
                  </a:buClr>
                  <a:buSzPct val="100000"/>
                  <a:buFont typeface="Symbol" panose="05050102010706020507" pitchFamily="18" charset="2"/>
                  <a:buChar char="·"/>
                  <a:defRPr b="1">
                    <a:solidFill>
                      <a:schemeClr val="tx1"/>
                    </a:solidFill>
                    <a:latin typeface="Arial" panose="020B0604020202020204" pitchFamily="34" charset="0"/>
                  </a:defRPr>
                </a:lvl2pPr>
                <a:lvl3pPr marL="1143000" indent="-228600">
                  <a:lnSpc>
                    <a:spcPct val="89000"/>
                  </a:lnSpc>
                  <a:spcBef>
                    <a:spcPct val="30000"/>
                  </a:spcBef>
                  <a:buClr>
                    <a:srgbClr val="0000FF"/>
                  </a:buClr>
                  <a:buSzPct val="59000"/>
                  <a:buFont typeface="Symbol" panose="05050102010706020507" pitchFamily="18" charset="2"/>
                  <a:buChar char="·"/>
                  <a:defRPr>
                    <a:solidFill>
                      <a:schemeClr val="tx1"/>
                    </a:solidFill>
                    <a:latin typeface="Arial" panose="020B0604020202020204" pitchFamily="34" charset="0"/>
                  </a:defRPr>
                </a:lvl3pPr>
                <a:lvl4pPr marL="16002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4pPr>
                <a:lvl5pPr marL="20574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9pPr>
              </a:lstStyle>
              <a:p>
                <a:pPr>
                  <a:lnSpc>
                    <a:spcPct val="100000"/>
                  </a:lnSpc>
                  <a:spcBef>
                    <a:spcPct val="0"/>
                  </a:spcBef>
                  <a:spcAft>
                    <a:spcPct val="0"/>
                  </a:spcAft>
                </a:pPr>
                <a:r>
                  <a:rPr lang="en-GB" altLang="en-US" sz="2200" i="1">
                    <a:latin typeface="Palatino" pitchFamily="18" charset="0"/>
                  </a:rPr>
                  <a:t>HAS</a:t>
                </a:r>
                <a:endParaRPr lang="en-GB" altLang="en-US" sz="2200" b="0">
                  <a:latin typeface="Palatino" pitchFamily="18" charset="0"/>
                </a:endParaRPr>
              </a:p>
            </p:txBody>
          </p:sp>
          <p:sp>
            <p:nvSpPr>
              <p:cNvPr id="34835" name="Text Box 43"/>
              <p:cNvSpPr txBox="1">
                <a:spLocks noChangeArrowheads="1"/>
              </p:cNvSpPr>
              <p:nvPr/>
            </p:nvSpPr>
            <p:spPr bwMode="auto">
              <a:xfrm>
                <a:off x="5136" y="1728"/>
                <a:ext cx="864"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lnSpc>
                    <a:spcPct val="89000"/>
                  </a:lnSpc>
                  <a:spcBef>
                    <a:spcPct val="50000"/>
                  </a:spcBef>
                  <a:spcAft>
                    <a:spcPct val="10000"/>
                  </a:spcAft>
                  <a:defRPr sz="2400" b="1">
                    <a:solidFill>
                      <a:schemeClr val="tx1"/>
                    </a:solidFill>
                    <a:latin typeface="Arial" panose="020B0604020202020204" pitchFamily="34" charset="0"/>
                  </a:defRPr>
                </a:lvl1pPr>
                <a:lvl2pPr marL="742950" indent="-285750">
                  <a:lnSpc>
                    <a:spcPct val="89000"/>
                  </a:lnSpc>
                  <a:spcBef>
                    <a:spcPct val="50000"/>
                  </a:spcBef>
                  <a:buClr>
                    <a:srgbClr val="0000FF"/>
                  </a:buClr>
                  <a:buSzPct val="100000"/>
                  <a:buFont typeface="Symbol" panose="05050102010706020507" pitchFamily="18" charset="2"/>
                  <a:buChar char="·"/>
                  <a:defRPr b="1">
                    <a:solidFill>
                      <a:schemeClr val="tx1"/>
                    </a:solidFill>
                    <a:latin typeface="Arial" panose="020B0604020202020204" pitchFamily="34" charset="0"/>
                  </a:defRPr>
                </a:lvl2pPr>
                <a:lvl3pPr marL="1143000" indent="-228600">
                  <a:lnSpc>
                    <a:spcPct val="89000"/>
                  </a:lnSpc>
                  <a:spcBef>
                    <a:spcPct val="30000"/>
                  </a:spcBef>
                  <a:buClr>
                    <a:srgbClr val="0000FF"/>
                  </a:buClr>
                  <a:buSzPct val="59000"/>
                  <a:buFont typeface="Symbol" panose="05050102010706020507" pitchFamily="18" charset="2"/>
                  <a:buChar char="·"/>
                  <a:defRPr>
                    <a:solidFill>
                      <a:schemeClr val="tx1"/>
                    </a:solidFill>
                    <a:latin typeface="Arial" panose="020B0604020202020204" pitchFamily="34" charset="0"/>
                  </a:defRPr>
                </a:lvl3pPr>
                <a:lvl4pPr marL="16002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4pPr>
                <a:lvl5pPr marL="20574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9pPr>
              </a:lstStyle>
              <a:p>
                <a:pPr>
                  <a:lnSpc>
                    <a:spcPct val="100000"/>
                  </a:lnSpc>
                  <a:spcAft>
                    <a:spcPct val="0"/>
                  </a:spcAft>
                </a:pPr>
                <a:r>
                  <a:rPr lang="en-GB" altLang="en-US" sz="2200">
                    <a:latin typeface="Palatino" pitchFamily="18" charset="0"/>
                  </a:rPr>
                  <a:t>Skin</a:t>
                </a:r>
                <a:endParaRPr lang="en-GB" altLang="en-US" sz="2200" b="0">
                  <a:latin typeface="Palatino" pitchFamily="18" charset="0"/>
                </a:endParaRPr>
              </a:p>
            </p:txBody>
          </p:sp>
        </p:grpSp>
      </p:gr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5842" name="Rectangle 2"/>
          <p:cNvSpPr>
            <a:spLocks noGrp="1" noChangeArrowheads="1"/>
          </p:cNvSpPr>
          <p:nvPr>
            <p:ph type="title" idx="4294967295"/>
          </p:nvPr>
        </p:nvSpPr>
        <p:spPr/>
        <p:txBody>
          <a:bodyPr lIns="91440" tIns="45720" rIns="91440" bIns="45720"/>
          <a:lstStyle/>
          <a:p>
            <a:r>
              <a:rPr lang="sv-SE" altLang="en-US" smtClean="0"/>
              <a:t>Justification of semantic nets </a:t>
            </a:r>
            <a:endParaRPr lang="en-GB" altLang="en-US" smtClean="0"/>
          </a:p>
        </p:txBody>
      </p:sp>
      <p:sp>
        <p:nvSpPr>
          <p:cNvPr id="35843" name="Rectangle 3"/>
          <p:cNvSpPr>
            <a:spLocks noGrp="1" noChangeArrowheads="1"/>
          </p:cNvSpPr>
          <p:nvPr>
            <p:ph type="body" idx="4294967295"/>
          </p:nvPr>
        </p:nvSpPr>
        <p:spPr/>
        <p:txBody>
          <a:bodyPr lIns="91440" tIns="45720" rIns="91440" bIns="45720"/>
          <a:lstStyle/>
          <a:p>
            <a:r>
              <a:rPr lang="sv-SE" altLang="en-US" smtClean="0"/>
              <a:t>Psychological experiments show that humans store knowledge in this kind of network arrangement</a:t>
            </a:r>
          </a:p>
          <a:p>
            <a:r>
              <a:rPr lang="sv-SE" altLang="en-US" smtClean="0"/>
              <a:t>e.g. word association games</a:t>
            </a:r>
          </a:p>
          <a:p>
            <a:pPr lvl="1"/>
            <a:r>
              <a:rPr lang="sv-SE" altLang="en-US" smtClean="0"/>
              <a:t>bird </a:t>
            </a:r>
            <a:r>
              <a:rPr lang="sv-SE" altLang="en-US" smtClean="0">
                <a:sym typeface="Symbol" panose="05050102010706020507" pitchFamily="18" charset="2"/>
              </a:rPr>
              <a:t> fly  insect  bee  honey</a:t>
            </a:r>
          </a:p>
          <a:p>
            <a:pPr lvl="1"/>
            <a:r>
              <a:rPr lang="sv-SE" altLang="en-US" smtClean="0">
                <a:sym typeface="Symbol" panose="05050102010706020507" pitchFamily="18" charset="2"/>
              </a:rPr>
              <a:t>bird  eagle  king  government</a:t>
            </a:r>
            <a:endParaRPr lang="en-GB" altLang="en-US" smtClean="0">
              <a:sym typeface="Symbol" panose="05050102010706020507" pitchFamily="18" charset="2"/>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6" name="Rectangle 2"/>
          <p:cNvSpPr>
            <a:spLocks noGrp="1" noChangeArrowheads="1"/>
          </p:cNvSpPr>
          <p:nvPr>
            <p:ph type="title" idx="4294967295"/>
          </p:nvPr>
        </p:nvSpPr>
        <p:spPr/>
        <p:txBody>
          <a:bodyPr lIns="91440" tIns="45720" rIns="91440" bIns="45720"/>
          <a:lstStyle/>
          <a:p>
            <a:r>
              <a:rPr lang="sv-SE" altLang="en-US" smtClean="0"/>
              <a:t>What is an expert system?</a:t>
            </a:r>
            <a:endParaRPr lang="en-GB" altLang="en-US" smtClean="0"/>
          </a:p>
        </p:txBody>
      </p:sp>
      <p:sp>
        <p:nvSpPr>
          <p:cNvPr id="6147" name="Rectangle 3"/>
          <p:cNvSpPr>
            <a:spLocks noGrp="1" noChangeArrowheads="1"/>
          </p:cNvSpPr>
          <p:nvPr>
            <p:ph type="body" idx="4294967295"/>
          </p:nvPr>
        </p:nvSpPr>
        <p:spPr/>
        <p:txBody>
          <a:bodyPr lIns="91440" tIns="45720" rIns="91440" bIns="45720"/>
          <a:lstStyle/>
          <a:p>
            <a:r>
              <a:rPr lang="en-GB" altLang="en-US" smtClean="0">
                <a:solidFill>
                  <a:schemeClr val="tx2"/>
                </a:solidFill>
              </a:rPr>
              <a:t>Human/AI-Oriented Approach</a:t>
            </a:r>
            <a:endParaRPr lang="en-GB" altLang="en-US" smtClean="0"/>
          </a:p>
          <a:p>
            <a:pPr lvl="1">
              <a:buFontTx/>
              <a:buChar char=" "/>
            </a:pPr>
            <a:r>
              <a:rPr lang="en-GB" altLang="en-US" sz="2400" b="0" smtClean="0"/>
              <a:t>“An expert system is a computer system which uses a representation of human expertise in a specialist domain to perform functions similar to those normally performed by a human expert in that domain”</a:t>
            </a:r>
            <a:endParaRPr lang="sv-SE" altLang="en-US" sz="2400" b="0" smtClean="0"/>
          </a:p>
          <a:p>
            <a:r>
              <a:rPr lang="en-GB" altLang="en-US" smtClean="0"/>
              <a:t>Key concepts</a:t>
            </a:r>
          </a:p>
          <a:p>
            <a:pPr lvl="1"/>
            <a:r>
              <a:rPr lang="en-GB" altLang="en-US" sz="2400" b="0" smtClean="0"/>
              <a:t>“Expert” performance</a:t>
            </a:r>
          </a:p>
          <a:p>
            <a:pPr lvl="1"/>
            <a:r>
              <a:rPr lang="en-GB" altLang="en-US" sz="2400" b="0" smtClean="0"/>
              <a:t>Representation of “human” expertise</a:t>
            </a:r>
            <a:r>
              <a:rPr lang="sv-SE" altLang="en-US" sz="2400" b="0" smtClean="0"/>
              <a:t> as knowledge</a:t>
            </a:r>
            <a:endParaRPr lang="en-GB" altLang="en-US" b="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6866" name="Rectangle 2"/>
          <p:cNvSpPr>
            <a:spLocks noGrp="1" noChangeArrowheads="1"/>
          </p:cNvSpPr>
          <p:nvPr>
            <p:ph type="title" idx="4294967295"/>
          </p:nvPr>
        </p:nvSpPr>
        <p:spPr/>
        <p:txBody>
          <a:bodyPr lIns="91440" tIns="45720" rIns="91440" bIns="45720"/>
          <a:lstStyle/>
          <a:p>
            <a:r>
              <a:rPr lang="sv-SE" altLang="en-US" smtClean="0"/>
              <a:t>Conceptual Graphs</a:t>
            </a:r>
            <a:endParaRPr lang="en-GB" altLang="en-US" smtClean="0"/>
          </a:p>
        </p:txBody>
      </p:sp>
      <p:sp>
        <p:nvSpPr>
          <p:cNvPr id="36867" name="Rectangle 3"/>
          <p:cNvSpPr>
            <a:spLocks noGrp="1" noChangeArrowheads="1"/>
          </p:cNvSpPr>
          <p:nvPr>
            <p:ph type="body" idx="4294967295"/>
          </p:nvPr>
        </p:nvSpPr>
        <p:spPr/>
        <p:txBody>
          <a:bodyPr lIns="91440" tIns="45720" rIns="91440" bIns="45720"/>
          <a:lstStyle/>
          <a:p>
            <a:r>
              <a:rPr lang="sv-SE" altLang="en-US" sz="2000" smtClean="0"/>
              <a:t>Conceptual graphs are similar to semantic networks, but:</a:t>
            </a:r>
          </a:p>
          <a:p>
            <a:pPr lvl="1"/>
            <a:r>
              <a:rPr lang="sv-SE" altLang="en-US" sz="2000" smtClean="0"/>
              <a:t>links have no semantic meaning</a:t>
            </a:r>
          </a:p>
          <a:p>
            <a:pPr lvl="1"/>
            <a:r>
              <a:rPr lang="sv-SE" altLang="en-US" sz="2000" smtClean="0"/>
              <a:t>instead, we have a seperate class of objects which represent relationships</a:t>
            </a:r>
          </a:p>
          <a:p>
            <a:pPr lvl="1"/>
            <a:endParaRPr lang="sv-SE" altLang="en-US" sz="1600" smtClean="0"/>
          </a:p>
          <a:p>
            <a:r>
              <a:rPr lang="sv-SE" altLang="en-US" sz="2000" smtClean="0"/>
              <a:t>The main advantage is that we can easily represent relationships of arbitrary </a:t>
            </a:r>
            <a:r>
              <a:rPr lang="sv-SE" altLang="en-US" sz="2000" i="1" smtClean="0"/>
              <a:t>arity</a:t>
            </a:r>
            <a:endParaRPr lang="en-GB" altLang="en-US" sz="2000" i="1" smtClean="0"/>
          </a:p>
        </p:txBody>
      </p:sp>
      <p:sp>
        <p:nvSpPr>
          <p:cNvPr id="36868" name="Rectangle 4"/>
          <p:cNvSpPr>
            <a:spLocks noChangeArrowheads="1"/>
          </p:cNvSpPr>
          <p:nvPr/>
        </p:nvSpPr>
        <p:spPr bwMode="auto">
          <a:xfrm>
            <a:off x="1752600" y="4238625"/>
            <a:ext cx="1143000" cy="685800"/>
          </a:xfrm>
          <a:prstGeom prst="rect">
            <a:avLst/>
          </a:prstGeom>
          <a:solidFill>
            <a:schemeClr val="bg1"/>
          </a:solidFill>
          <a:ln w="12700">
            <a:solidFill>
              <a:schemeClr val="tx1"/>
            </a:solidFill>
            <a:miter lim="800000"/>
            <a:headEnd type="none" w="sm" len="sm"/>
            <a:tailEnd type="none" w="sm" len="sm"/>
          </a:ln>
        </p:spPr>
        <p:txBody>
          <a:bodyPr wrap="none" anchor="ctr"/>
          <a:lstStyle>
            <a:lvl1pPr>
              <a:lnSpc>
                <a:spcPct val="89000"/>
              </a:lnSpc>
              <a:spcBef>
                <a:spcPct val="50000"/>
              </a:spcBef>
              <a:spcAft>
                <a:spcPct val="10000"/>
              </a:spcAft>
              <a:defRPr sz="2400" b="1">
                <a:solidFill>
                  <a:schemeClr val="tx1"/>
                </a:solidFill>
                <a:latin typeface="Arial" panose="020B0604020202020204" pitchFamily="34" charset="0"/>
              </a:defRPr>
            </a:lvl1pPr>
            <a:lvl2pPr marL="742950" indent="-285750">
              <a:lnSpc>
                <a:spcPct val="89000"/>
              </a:lnSpc>
              <a:spcBef>
                <a:spcPct val="50000"/>
              </a:spcBef>
              <a:buClr>
                <a:srgbClr val="0000FF"/>
              </a:buClr>
              <a:buSzPct val="100000"/>
              <a:buFont typeface="Symbol" panose="05050102010706020507" pitchFamily="18" charset="2"/>
              <a:buChar char="·"/>
              <a:defRPr b="1">
                <a:solidFill>
                  <a:schemeClr val="tx1"/>
                </a:solidFill>
                <a:latin typeface="Arial" panose="020B0604020202020204" pitchFamily="34" charset="0"/>
              </a:defRPr>
            </a:lvl2pPr>
            <a:lvl3pPr marL="1143000" indent="-228600">
              <a:lnSpc>
                <a:spcPct val="89000"/>
              </a:lnSpc>
              <a:spcBef>
                <a:spcPct val="30000"/>
              </a:spcBef>
              <a:buClr>
                <a:srgbClr val="0000FF"/>
              </a:buClr>
              <a:buSzPct val="59000"/>
              <a:buFont typeface="Symbol" panose="05050102010706020507" pitchFamily="18" charset="2"/>
              <a:buChar char="·"/>
              <a:defRPr>
                <a:solidFill>
                  <a:schemeClr val="tx1"/>
                </a:solidFill>
                <a:latin typeface="Arial" panose="020B0604020202020204" pitchFamily="34" charset="0"/>
              </a:defRPr>
            </a:lvl3pPr>
            <a:lvl4pPr marL="16002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4pPr>
            <a:lvl5pPr marL="20574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9pPr>
          </a:lstStyle>
          <a:p>
            <a:pPr>
              <a:lnSpc>
                <a:spcPct val="100000"/>
              </a:lnSpc>
              <a:spcBef>
                <a:spcPct val="0"/>
              </a:spcBef>
              <a:spcAft>
                <a:spcPct val="0"/>
              </a:spcAft>
            </a:pPr>
            <a:endParaRPr lang="sv-SE" altLang="en-US" b="0">
              <a:latin typeface="Times New Roman" panose="02020603050405020304" pitchFamily="18" charset="0"/>
            </a:endParaRPr>
          </a:p>
        </p:txBody>
      </p:sp>
      <p:sp>
        <p:nvSpPr>
          <p:cNvPr id="36869" name="Text Box 5"/>
          <p:cNvSpPr txBox="1">
            <a:spLocks noChangeArrowheads="1"/>
          </p:cNvSpPr>
          <p:nvPr/>
        </p:nvSpPr>
        <p:spPr bwMode="auto">
          <a:xfrm>
            <a:off x="1752600" y="4343400"/>
            <a:ext cx="1981200"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lnSpc>
                <a:spcPct val="89000"/>
              </a:lnSpc>
              <a:spcBef>
                <a:spcPct val="50000"/>
              </a:spcBef>
              <a:spcAft>
                <a:spcPct val="10000"/>
              </a:spcAft>
              <a:defRPr sz="2400" b="1">
                <a:solidFill>
                  <a:schemeClr val="tx1"/>
                </a:solidFill>
                <a:latin typeface="Arial" panose="020B0604020202020204" pitchFamily="34" charset="0"/>
              </a:defRPr>
            </a:lvl1pPr>
            <a:lvl2pPr marL="742950" indent="-285750">
              <a:lnSpc>
                <a:spcPct val="89000"/>
              </a:lnSpc>
              <a:spcBef>
                <a:spcPct val="50000"/>
              </a:spcBef>
              <a:buClr>
                <a:srgbClr val="0000FF"/>
              </a:buClr>
              <a:buSzPct val="100000"/>
              <a:buFont typeface="Symbol" panose="05050102010706020507" pitchFamily="18" charset="2"/>
              <a:buChar char="·"/>
              <a:defRPr b="1">
                <a:solidFill>
                  <a:schemeClr val="tx1"/>
                </a:solidFill>
                <a:latin typeface="Arial" panose="020B0604020202020204" pitchFamily="34" charset="0"/>
              </a:defRPr>
            </a:lvl2pPr>
            <a:lvl3pPr marL="1143000" indent="-228600">
              <a:lnSpc>
                <a:spcPct val="89000"/>
              </a:lnSpc>
              <a:spcBef>
                <a:spcPct val="30000"/>
              </a:spcBef>
              <a:buClr>
                <a:srgbClr val="0000FF"/>
              </a:buClr>
              <a:buSzPct val="59000"/>
              <a:buFont typeface="Symbol" panose="05050102010706020507" pitchFamily="18" charset="2"/>
              <a:buChar char="·"/>
              <a:defRPr>
                <a:solidFill>
                  <a:schemeClr val="tx1"/>
                </a:solidFill>
                <a:latin typeface="Arial" panose="020B0604020202020204" pitchFamily="34" charset="0"/>
              </a:defRPr>
            </a:lvl3pPr>
            <a:lvl4pPr marL="16002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4pPr>
            <a:lvl5pPr marL="20574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9pPr>
          </a:lstStyle>
          <a:p>
            <a:pPr>
              <a:lnSpc>
                <a:spcPct val="100000"/>
              </a:lnSpc>
              <a:spcAft>
                <a:spcPct val="0"/>
              </a:spcAft>
            </a:pPr>
            <a:r>
              <a:rPr lang="en-GB" altLang="en-US" sz="2200">
                <a:latin typeface="Palatino" pitchFamily="18" charset="0"/>
              </a:rPr>
              <a:t>concept</a:t>
            </a:r>
            <a:endParaRPr lang="en-GB" altLang="en-US" sz="2200" b="0">
              <a:latin typeface="Palatino" pitchFamily="18" charset="0"/>
            </a:endParaRPr>
          </a:p>
        </p:txBody>
      </p:sp>
      <p:sp>
        <p:nvSpPr>
          <p:cNvPr id="36870" name="Oval 6"/>
          <p:cNvSpPr>
            <a:spLocks noChangeArrowheads="1"/>
          </p:cNvSpPr>
          <p:nvPr/>
        </p:nvSpPr>
        <p:spPr bwMode="auto">
          <a:xfrm>
            <a:off x="3810000" y="4267200"/>
            <a:ext cx="1295400" cy="609600"/>
          </a:xfrm>
          <a:prstGeom prst="ellipse">
            <a:avLst/>
          </a:prstGeom>
          <a:solidFill>
            <a:schemeClr val="bg1"/>
          </a:solidFill>
          <a:ln w="12700">
            <a:solidFill>
              <a:schemeClr val="tx1"/>
            </a:solidFill>
            <a:round/>
            <a:headEnd type="none" w="sm" len="sm"/>
            <a:tailEnd type="none" w="sm" len="sm"/>
          </a:ln>
        </p:spPr>
        <p:txBody>
          <a:bodyPr wrap="none" anchor="ctr"/>
          <a:lstStyle>
            <a:lvl1pPr>
              <a:lnSpc>
                <a:spcPct val="89000"/>
              </a:lnSpc>
              <a:spcBef>
                <a:spcPct val="50000"/>
              </a:spcBef>
              <a:spcAft>
                <a:spcPct val="10000"/>
              </a:spcAft>
              <a:defRPr sz="2400" b="1">
                <a:solidFill>
                  <a:schemeClr val="tx1"/>
                </a:solidFill>
                <a:latin typeface="Arial" panose="020B0604020202020204" pitchFamily="34" charset="0"/>
              </a:defRPr>
            </a:lvl1pPr>
            <a:lvl2pPr marL="742950" indent="-285750">
              <a:lnSpc>
                <a:spcPct val="89000"/>
              </a:lnSpc>
              <a:spcBef>
                <a:spcPct val="50000"/>
              </a:spcBef>
              <a:buClr>
                <a:srgbClr val="0000FF"/>
              </a:buClr>
              <a:buSzPct val="100000"/>
              <a:buFont typeface="Symbol" panose="05050102010706020507" pitchFamily="18" charset="2"/>
              <a:buChar char="·"/>
              <a:defRPr b="1">
                <a:solidFill>
                  <a:schemeClr val="tx1"/>
                </a:solidFill>
                <a:latin typeface="Arial" panose="020B0604020202020204" pitchFamily="34" charset="0"/>
              </a:defRPr>
            </a:lvl2pPr>
            <a:lvl3pPr marL="1143000" indent="-228600">
              <a:lnSpc>
                <a:spcPct val="89000"/>
              </a:lnSpc>
              <a:spcBef>
                <a:spcPct val="30000"/>
              </a:spcBef>
              <a:buClr>
                <a:srgbClr val="0000FF"/>
              </a:buClr>
              <a:buSzPct val="59000"/>
              <a:buFont typeface="Symbol" panose="05050102010706020507" pitchFamily="18" charset="2"/>
              <a:buChar char="·"/>
              <a:defRPr>
                <a:solidFill>
                  <a:schemeClr val="tx1"/>
                </a:solidFill>
                <a:latin typeface="Arial" panose="020B0604020202020204" pitchFamily="34" charset="0"/>
              </a:defRPr>
            </a:lvl3pPr>
            <a:lvl4pPr marL="16002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4pPr>
            <a:lvl5pPr marL="20574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9pPr>
          </a:lstStyle>
          <a:p>
            <a:pPr>
              <a:lnSpc>
                <a:spcPct val="100000"/>
              </a:lnSpc>
              <a:spcBef>
                <a:spcPct val="0"/>
              </a:spcBef>
              <a:spcAft>
                <a:spcPct val="0"/>
              </a:spcAft>
            </a:pPr>
            <a:endParaRPr lang="sv-SE" altLang="en-US" b="0">
              <a:latin typeface="Times New Roman" panose="02020603050405020304" pitchFamily="18" charset="0"/>
            </a:endParaRPr>
          </a:p>
        </p:txBody>
      </p:sp>
      <p:sp>
        <p:nvSpPr>
          <p:cNvPr id="36871" name="Text Box 7"/>
          <p:cNvSpPr txBox="1">
            <a:spLocks noChangeArrowheads="1"/>
          </p:cNvSpPr>
          <p:nvPr/>
        </p:nvSpPr>
        <p:spPr bwMode="auto">
          <a:xfrm>
            <a:off x="3886200" y="4373563"/>
            <a:ext cx="1981200" cy="427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lnSpc>
                <a:spcPct val="89000"/>
              </a:lnSpc>
              <a:spcBef>
                <a:spcPct val="50000"/>
              </a:spcBef>
              <a:spcAft>
                <a:spcPct val="10000"/>
              </a:spcAft>
              <a:defRPr sz="2400" b="1">
                <a:solidFill>
                  <a:schemeClr val="tx1"/>
                </a:solidFill>
                <a:latin typeface="Arial" panose="020B0604020202020204" pitchFamily="34" charset="0"/>
              </a:defRPr>
            </a:lvl1pPr>
            <a:lvl2pPr marL="742950" indent="-285750">
              <a:lnSpc>
                <a:spcPct val="89000"/>
              </a:lnSpc>
              <a:spcBef>
                <a:spcPct val="50000"/>
              </a:spcBef>
              <a:buClr>
                <a:srgbClr val="0000FF"/>
              </a:buClr>
              <a:buSzPct val="100000"/>
              <a:buFont typeface="Symbol" panose="05050102010706020507" pitchFamily="18" charset="2"/>
              <a:buChar char="·"/>
              <a:defRPr b="1">
                <a:solidFill>
                  <a:schemeClr val="tx1"/>
                </a:solidFill>
                <a:latin typeface="Arial" panose="020B0604020202020204" pitchFamily="34" charset="0"/>
              </a:defRPr>
            </a:lvl2pPr>
            <a:lvl3pPr marL="1143000" indent="-228600">
              <a:lnSpc>
                <a:spcPct val="89000"/>
              </a:lnSpc>
              <a:spcBef>
                <a:spcPct val="30000"/>
              </a:spcBef>
              <a:buClr>
                <a:srgbClr val="0000FF"/>
              </a:buClr>
              <a:buSzPct val="59000"/>
              <a:buFont typeface="Symbol" panose="05050102010706020507" pitchFamily="18" charset="2"/>
              <a:buChar char="·"/>
              <a:defRPr>
                <a:solidFill>
                  <a:schemeClr val="tx1"/>
                </a:solidFill>
                <a:latin typeface="Arial" panose="020B0604020202020204" pitchFamily="34" charset="0"/>
              </a:defRPr>
            </a:lvl3pPr>
            <a:lvl4pPr marL="16002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4pPr>
            <a:lvl5pPr marL="20574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9pPr>
          </a:lstStyle>
          <a:p>
            <a:pPr>
              <a:lnSpc>
                <a:spcPct val="100000"/>
              </a:lnSpc>
              <a:spcAft>
                <a:spcPct val="0"/>
              </a:spcAft>
            </a:pPr>
            <a:r>
              <a:rPr lang="en-GB" altLang="en-US" sz="2200">
                <a:latin typeface="Palatino" pitchFamily="18" charset="0"/>
              </a:rPr>
              <a:t>relation</a:t>
            </a:r>
            <a:endParaRPr lang="en-GB" altLang="en-US" sz="2200" b="0">
              <a:latin typeface="Palatino" pitchFamily="18"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7890" name="Rectangle 30"/>
          <p:cNvSpPr>
            <a:spLocks noGrp="1" noChangeArrowheads="1"/>
          </p:cNvSpPr>
          <p:nvPr>
            <p:ph type="title" idx="4294967295"/>
          </p:nvPr>
        </p:nvSpPr>
        <p:spPr/>
        <p:txBody>
          <a:bodyPr lIns="91440" tIns="45720" rIns="91440" bIns="45720"/>
          <a:lstStyle/>
          <a:p>
            <a:r>
              <a:rPr lang="sv-SE" altLang="en-US" smtClean="0"/>
              <a:t>Modelling Arity</a:t>
            </a:r>
            <a:endParaRPr lang="en-GB" altLang="en-US" smtClean="0"/>
          </a:p>
        </p:txBody>
      </p:sp>
      <p:grpSp>
        <p:nvGrpSpPr>
          <p:cNvPr id="37891" name="Group 4"/>
          <p:cNvGrpSpPr>
            <a:grpSpLocks/>
          </p:cNvGrpSpPr>
          <p:nvPr/>
        </p:nvGrpSpPr>
        <p:grpSpPr bwMode="auto">
          <a:xfrm>
            <a:off x="228600" y="2074863"/>
            <a:ext cx="3505200" cy="609600"/>
            <a:chOff x="816" y="1200"/>
            <a:chExt cx="2208" cy="384"/>
          </a:xfrm>
        </p:grpSpPr>
        <p:sp>
          <p:nvSpPr>
            <p:cNvPr id="37912" name="Text Box 5"/>
            <p:cNvSpPr txBox="1">
              <a:spLocks noChangeArrowheads="1"/>
            </p:cNvSpPr>
            <p:nvPr/>
          </p:nvSpPr>
          <p:spPr bwMode="auto">
            <a:xfrm>
              <a:off x="816" y="1248"/>
              <a:ext cx="768" cy="277"/>
            </a:xfrm>
            <a:prstGeom prst="rect">
              <a:avLst/>
            </a:prstGeom>
            <a:noFill/>
            <a:ln w="12700">
              <a:solidFill>
                <a:schemeClr val="tx2"/>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a:spAutoFit/>
            </a:bodyPr>
            <a:lstStyle>
              <a:lvl1pPr>
                <a:lnSpc>
                  <a:spcPct val="89000"/>
                </a:lnSpc>
                <a:spcBef>
                  <a:spcPct val="50000"/>
                </a:spcBef>
                <a:spcAft>
                  <a:spcPct val="10000"/>
                </a:spcAft>
                <a:defRPr sz="2400" b="1">
                  <a:solidFill>
                    <a:schemeClr val="tx1"/>
                  </a:solidFill>
                  <a:latin typeface="Arial" panose="020B0604020202020204" pitchFamily="34" charset="0"/>
                </a:defRPr>
              </a:lvl1pPr>
              <a:lvl2pPr marL="742950" indent="-285750">
                <a:lnSpc>
                  <a:spcPct val="89000"/>
                </a:lnSpc>
                <a:spcBef>
                  <a:spcPct val="50000"/>
                </a:spcBef>
                <a:buClr>
                  <a:srgbClr val="0000FF"/>
                </a:buClr>
                <a:buSzPct val="100000"/>
                <a:buFont typeface="Symbol" panose="05050102010706020507" pitchFamily="18" charset="2"/>
                <a:buChar char="·"/>
                <a:defRPr b="1">
                  <a:solidFill>
                    <a:schemeClr val="tx1"/>
                  </a:solidFill>
                  <a:latin typeface="Arial" panose="020B0604020202020204" pitchFamily="34" charset="0"/>
                </a:defRPr>
              </a:lvl2pPr>
              <a:lvl3pPr marL="1143000" indent="-228600">
                <a:lnSpc>
                  <a:spcPct val="89000"/>
                </a:lnSpc>
                <a:spcBef>
                  <a:spcPct val="30000"/>
                </a:spcBef>
                <a:buClr>
                  <a:srgbClr val="0000FF"/>
                </a:buClr>
                <a:buSzPct val="59000"/>
                <a:buFont typeface="Symbol" panose="05050102010706020507" pitchFamily="18" charset="2"/>
                <a:buChar char="·"/>
                <a:defRPr>
                  <a:solidFill>
                    <a:schemeClr val="tx1"/>
                  </a:solidFill>
                  <a:latin typeface="Arial" panose="020B0604020202020204" pitchFamily="34" charset="0"/>
                </a:defRPr>
              </a:lvl3pPr>
              <a:lvl4pPr marL="16002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4pPr>
              <a:lvl5pPr marL="20574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9pPr>
            </a:lstStyle>
            <a:p>
              <a:pPr algn="ctr">
                <a:lnSpc>
                  <a:spcPct val="100000"/>
                </a:lnSpc>
                <a:spcAft>
                  <a:spcPct val="0"/>
                </a:spcAft>
              </a:pPr>
              <a:r>
                <a:rPr lang="en-GB" altLang="en-US" sz="2200">
                  <a:latin typeface="Palatino" pitchFamily="18" charset="0"/>
                </a:rPr>
                <a:t>bird</a:t>
              </a:r>
              <a:endParaRPr lang="en-GB" altLang="en-US" sz="2200" b="0">
                <a:latin typeface="Palatino" pitchFamily="18" charset="0"/>
              </a:endParaRPr>
            </a:p>
          </p:txBody>
        </p:sp>
        <p:grpSp>
          <p:nvGrpSpPr>
            <p:cNvPr id="37913" name="Group 6"/>
            <p:cNvGrpSpPr>
              <a:grpSpLocks/>
            </p:cNvGrpSpPr>
            <p:nvPr/>
          </p:nvGrpSpPr>
          <p:grpSpPr bwMode="auto">
            <a:xfrm>
              <a:off x="2256" y="1200"/>
              <a:ext cx="768" cy="384"/>
              <a:chOff x="2640" y="1200"/>
              <a:chExt cx="768" cy="384"/>
            </a:xfrm>
          </p:grpSpPr>
          <p:sp>
            <p:nvSpPr>
              <p:cNvPr id="37915" name="Oval 7"/>
              <p:cNvSpPr>
                <a:spLocks noChangeArrowheads="1"/>
              </p:cNvSpPr>
              <p:nvPr/>
            </p:nvSpPr>
            <p:spPr bwMode="auto">
              <a:xfrm>
                <a:off x="2640" y="1200"/>
                <a:ext cx="768" cy="384"/>
              </a:xfrm>
              <a:prstGeom prst="ellipse">
                <a:avLst/>
              </a:prstGeom>
              <a:solidFill>
                <a:schemeClr val="bg1"/>
              </a:solidFill>
              <a:ln w="12700">
                <a:solidFill>
                  <a:schemeClr val="tx1"/>
                </a:solidFill>
                <a:round/>
                <a:headEnd type="none" w="sm" len="sm"/>
                <a:tailEnd type="none" w="sm" len="sm"/>
              </a:ln>
            </p:spPr>
            <p:txBody>
              <a:bodyPr wrap="none" anchor="ctr"/>
              <a:lstStyle>
                <a:lvl1pPr>
                  <a:lnSpc>
                    <a:spcPct val="89000"/>
                  </a:lnSpc>
                  <a:spcBef>
                    <a:spcPct val="50000"/>
                  </a:spcBef>
                  <a:spcAft>
                    <a:spcPct val="10000"/>
                  </a:spcAft>
                  <a:defRPr sz="2400" b="1">
                    <a:solidFill>
                      <a:schemeClr val="tx1"/>
                    </a:solidFill>
                    <a:latin typeface="Arial" panose="020B0604020202020204" pitchFamily="34" charset="0"/>
                  </a:defRPr>
                </a:lvl1pPr>
                <a:lvl2pPr marL="742950" indent="-285750">
                  <a:lnSpc>
                    <a:spcPct val="89000"/>
                  </a:lnSpc>
                  <a:spcBef>
                    <a:spcPct val="50000"/>
                  </a:spcBef>
                  <a:buClr>
                    <a:srgbClr val="0000FF"/>
                  </a:buClr>
                  <a:buSzPct val="100000"/>
                  <a:buFont typeface="Symbol" panose="05050102010706020507" pitchFamily="18" charset="2"/>
                  <a:buChar char="·"/>
                  <a:defRPr b="1">
                    <a:solidFill>
                      <a:schemeClr val="tx1"/>
                    </a:solidFill>
                    <a:latin typeface="Arial" panose="020B0604020202020204" pitchFamily="34" charset="0"/>
                  </a:defRPr>
                </a:lvl2pPr>
                <a:lvl3pPr marL="1143000" indent="-228600">
                  <a:lnSpc>
                    <a:spcPct val="89000"/>
                  </a:lnSpc>
                  <a:spcBef>
                    <a:spcPct val="30000"/>
                  </a:spcBef>
                  <a:buClr>
                    <a:srgbClr val="0000FF"/>
                  </a:buClr>
                  <a:buSzPct val="59000"/>
                  <a:buFont typeface="Symbol" panose="05050102010706020507" pitchFamily="18" charset="2"/>
                  <a:buChar char="·"/>
                  <a:defRPr>
                    <a:solidFill>
                      <a:schemeClr val="tx1"/>
                    </a:solidFill>
                    <a:latin typeface="Arial" panose="020B0604020202020204" pitchFamily="34" charset="0"/>
                  </a:defRPr>
                </a:lvl3pPr>
                <a:lvl4pPr marL="16002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4pPr>
                <a:lvl5pPr marL="20574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9pPr>
              </a:lstStyle>
              <a:p>
                <a:pPr>
                  <a:lnSpc>
                    <a:spcPct val="100000"/>
                  </a:lnSpc>
                  <a:spcBef>
                    <a:spcPct val="0"/>
                  </a:spcBef>
                  <a:spcAft>
                    <a:spcPct val="0"/>
                  </a:spcAft>
                </a:pPr>
                <a:endParaRPr lang="sv-SE" altLang="en-US" b="0">
                  <a:latin typeface="Times New Roman" panose="02020603050405020304" pitchFamily="18" charset="0"/>
                </a:endParaRPr>
              </a:p>
            </p:txBody>
          </p:sp>
          <p:sp>
            <p:nvSpPr>
              <p:cNvPr id="37916" name="Text Box 8"/>
              <p:cNvSpPr txBox="1">
                <a:spLocks noChangeArrowheads="1"/>
              </p:cNvSpPr>
              <p:nvPr/>
            </p:nvSpPr>
            <p:spPr bwMode="auto">
              <a:xfrm>
                <a:off x="2784" y="1248"/>
                <a:ext cx="528"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lnSpc>
                    <a:spcPct val="89000"/>
                  </a:lnSpc>
                  <a:spcBef>
                    <a:spcPct val="50000"/>
                  </a:spcBef>
                  <a:spcAft>
                    <a:spcPct val="10000"/>
                  </a:spcAft>
                  <a:defRPr sz="2400" b="1">
                    <a:solidFill>
                      <a:schemeClr val="tx1"/>
                    </a:solidFill>
                    <a:latin typeface="Arial" panose="020B0604020202020204" pitchFamily="34" charset="0"/>
                  </a:defRPr>
                </a:lvl1pPr>
                <a:lvl2pPr marL="742950" indent="-285750">
                  <a:lnSpc>
                    <a:spcPct val="89000"/>
                  </a:lnSpc>
                  <a:spcBef>
                    <a:spcPct val="50000"/>
                  </a:spcBef>
                  <a:buClr>
                    <a:srgbClr val="0000FF"/>
                  </a:buClr>
                  <a:buSzPct val="100000"/>
                  <a:buFont typeface="Symbol" panose="05050102010706020507" pitchFamily="18" charset="2"/>
                  <a:buChar char="·"/>
                  <a:defRPr b="1">
                    <a:solidFill>
                      <a:schemeClr val="tx1"/>
                    </a:solidFill>
                    <a:latin typeface="Arial" panose="020B0604020202020204" pitchFamily="34" charset="0"/>
                  </a:defRPr>
                </a:lvl2pPr>
                <a:lvl3pPr marL="1143000" indent="-228600">
                  <a:lnSpc>
                    <a:spcPct val="89000"/>
                  </a:lnSpc>
                  <a:spcBef>
                    <a:spcPct val="30000"/>
                  </a:spcBef>
                  <a:buClr>
                    <a:srgbClr val="0000FF"/>
                  </a:buClr>
                  <a:buSzPct val="59000"/>
                  <a:buFont typeface="Symbol" panose="05050102010706020507" pitchFamily="18" charset="2"/>
                  <a:buChar char="·"/>
                  <a:defRPr>
                    <a:solidFill>
                      <a:schemeClr val="tx1"/>
                    </a:solidFill>
                    <a:latin typeface="Arial" panose="020B0604020202020204" pitchFamily="34" charset="0"/>
                  </a:defRPr>
                </a:lvl3pPr>
                <a:lvl4pPr marL="16002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4pPr>
                <a:lvl5pPr marL="20574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9pPr>
              </a:lstStyle>
              <a:p>
                <a:pPr>
                  <a:lnSpc>
                    <a:spcPct val="100000"/>
                  </a:lnSpc>
                  <a:spcAft>
                    <a:spcPct val="0"/>
                  </a:spcAft>
                </a:pPr>
                <a:r>
                  <a:rPr lang="en-GB" altLang="en-US" sz="2200">
                    <a:latin typeface="Palatino" pitchFamily="18" charset="0"/>
                  </a:rPr>
                  <a:t>flies</a:t>
                </a:r>
                <a:endParaRPr lang="en-GB" altLang="en-US" sz="2200" b="0">
                  <a:latin typeface="Palatino" pitchFamily="18" charset="0"/>
                </a:endParaRPr>
              </a:p>
            </p:txBody>
          </p:sp>
        </p:grpSp>
        <p:sp>
          <p:nvSpPr>
            <p:cNvPr id="37914" name="Line 9"/>
            <p:cNvSpPr>
              <a:spLocks noChangeShapeType="1"/>
            </p:cNvSpPr>
            <p:nvPr/>
          </p:nvSpPr>
          <p:spPr bwMode="auto">
            <a:xfrm>
              <a:off x="1584" y="1392"/>
              <a:ext cx="624" cy="0"/>
            </a:xfrm>
            <a:prstGeom prst="line">
              <a:avLst/>
            </a:prstGeom>
            <a:noFill/>
            <a:ln w="28575">
              <a:solidFill>
                <a:schemeClr val="tx1"/>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grpSp>
      <p:sp>
        <p:nvSpPr>
          <p:cNvPr id="37892" name="Text Box 10"/>
          <p:cNvSpPr txBox="1">
            <a:spLocks noChangeArrowheads="1"/>
          </p:cNvSpPr>
          <p:nvPr/>
        </p:nvSpPr>
        <p:spPr bwMode="auto">
          <a:xfrm>
            <a:off x="5867400" y="2895600"/>
            <a:ext cx="32766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lnSpc>
                <a:spcPct val="89000"/>
              </a:lnSpc>
              <a:spcBef>
                <a:spcPct val="50000"/>
              </a:spcBef>
              <a:spcAft>
                <a:spcPct val="10000"/>
              </a:spcAft>
              <a:defRPr sz="2400" b="1">
                <a:solidFill>
                  <a:schemeClr val="tx1"/>
                </a:solidFill>
                <a:latin typeface="Arial" panose="020B0604020202020204" pitchFamily="34" charset="0"/>
              </a:defRPr>
            </a:lvl1pPr>
            <a:lvl2pPr marL="742950" indent="-285750">
              <a:lnSpc>
                <a:spcPct val="89000"/>
              </a:lnSpc>
              <a:spcBef>
                <a:spcPct val="50000"/>
              </a:spcBef>
              <a:buClr>
                <a:srgbClr val="0000FF"/>
              </a:buClr>
              <a:buSzPct val="100000"/>
              <a:buFont typeface="Symbol" panose="05050102010706020507" pitchFamily="18" charset="2"/>
              <a:buChar char="·"/>
              <a:defRPr b="1">
                <a:solidFill>
                  <a:schemeClr val="tx1"/>
                </a:solidFill>
                <a:latin typeface="Arial" panose="020B0604020202020204" pitchFamily="34" charset="0"/>
              </a:defRPr>
            </a:lvl2pPr>
            <a:lvl3pPr marL="1143000" indent="-228600">
              <a:lnSpc>
                <a:spcPct val="89000"/>
              </a:lnSpc>
              <a:spcBef>
                <a:spcPct val="30000"/>
              </a:spcBef>
              <a:buClr>
                <a:srgbClr val="0000FF"/>
              </a:buClr>
              <a:buSzPct val="59000"/>
              <a:buFont typeface="Symbol" panose="05050102010706020507" pitchFamily="18" charset="2"/>
              <a:buChar char="·"/>
              <a:defRPr>
                <a:solidFill>
                  <a:schemeClr val="tx1"/>
                </a:solidFill>
                <a:latin typeface="Arial" panose="020B0604020202020204" pitchFamily="34" charset="0"/>
              </a:defRPr>
            </a:lvl3pPr>
            <a:lvl4pPr marL="16002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4pPr>
            <a:lvl5pPr marL="20574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9pPr>
          </a:lstStyle>
          <a:p>
            <a:pPr>
              <a:lnSpc>
                <a:spcPct val="100000"/>
              </a:lnSpc>
              <a:spcAft>
                <a:spcPct val="0"/>
              </a:spcAft>
            </a:pPr>
            <a:r>
              <a:rPr lang="en-GB" altLang="en-US" sz="2200">
                <a:latin typeface="Palatino" pitchFamily="18" charset="0"/>
              </a:rPr>
              <a:t>A 2-ary relation</a:t>
            </a:r>
            <a:r>
              <a:rPr lang="sv-SE" altLang="en-US" sz="2200">
                <a:latin typeface="Palatino" pitchFamily="18" charset="0"/>
              </a:rPr>
              <a:t> </a:t>
            </a:r>
            <a:r>
              <a:rPr lang="en-GB" altLang="en-US" sz="2200">
                <a:latin typeface="Palatino" pitchFamily="18" charset="0"/>
              </a:rPr>
              <a:t> (binary)</a:t>
            </a:r>
            <a:endParaRPr lang="en-GB" altLang="en-US" sz="2200" b="0">
              <a:latin typeface="Palatino" pitchFamily="18" charset="0"/>
            </a:endParaRPr>
          </a:p>
        </p:txBody>
      </p:sp>
      <p:grpSp>
        <p:nvGrpSpPr>
          <p:cNvPr id="37893" name="Group 11"/>
          <p:cNvGrpSpPr>
            <a:grpSpLocks/>
          </p:cNvGrpSpPr>
          <p:nvPr/>
        </p:nvGrpSpPr>
        <p:grpSpPr bwMode="auto">
          <a:xfrm>
            <a:off x="228600" y="2895600"/>
            <a:ext cx="5410200" cy="609600"/>
            <a:chOff x="864" y="1824"/>
            <a:chExt cx="3408" cy="384"/>
          </a:xfrm>
        </p:grpSpPr>
        <p:sp>
          <p:nvSpPr>
            <p:cNvPr id="37905" name="Text Box 12"/>
            <p:cNvSpPr txBox="1">
              <a:spLocks noChangeArrowheads="1"/>
            </p:cNvSpPr>
            <p:nvPr/>
          </p:nvSpPr>
          <p:spPr bwMode="auto">
            <a:xfrm>
              <a:off x="864" y="1872"/>
              <a:ext cx="768" cy="277"/>
            </a:xfrm>
            <a:prstGeom prst="rect">
              <a:avLst/>
            </a:prstGeom>
            <a:noFill/>
            <a:ln w="12700">
              <a:solidFill>
                <a:schemeClr val="tx2"/>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a:spAutoFit/>
            </a:bodyPr>
            <a:lstStyle>
              <a:lvl1pPr>
                <a:lnSpc>
                  <a:spcPct val="89000"/>
                </a:lnSpc>
                <a:spcBef>
                  <a:spcPct val="50000"/>
                </a:spcBef>
                <a:spcAft>
                  <a:spcPct val="10000"/>
                </a:spcAft>
                <a:defRPr sz="2400" b="1">
                  <a:solidFill>
                    <a:schemeClr val="tx1"/>
                  </a:solidFill>
                  <a:latin typeface="Arial" panose="020B0604020202020204" pitchFamily="34" charset="0"/>
                </a:defRPr>
              </a:lvl1pPr>
              <a:lvl2pPr marL="742950" indent="-285750">
                <a:lnSpc>
                  <a:spcPct val="89000"/>
                </a:lnSpc>
                <a:spcBef>
                  <a:spcPct val="50000"/>
                </a:spcBef>
                <a:buClr>
                  <a:srgbClr val="0000FF"/>
                </a:buClr>
                <a:buSzPct val="100000"/>
                <a:buFont typeface="Symbol" panose="05050102010706020507" pitchFamily="18" charset="2"/>
                <a:buChar char="·"/>
                <a:defRPr b="1">
                  <a:solidFill>
                    <a:schemeClr val="tx1"/>
                  </a:solidFill>
                  <a:latin typeface="Arial" panose="020B0604020202020204" pitchFamily="34" charset="0"/>
                </a:defRPr>
              </a:lvl2pPr>
              <a:lvl3pPr marL="1143000" indent="-228600">
                <a:lnSpc>
                  <a:spcPct val="89000"/>
                </a:lnSpc>
                <a:spcBef>
                  <a:spcPct val="30000"/>
                </a:spcBef>
                <a:buClr>
                  <a:srgbClr val="0000FF"/>
                </a:buClr>
                <a:buSzPct val="59000"/>
                <a:buFont typeface="Symbol" panose="05050102010706020507" pitchFamily="18" charset="2"/>
                <a:buChar char="·"/>
                <a:defRPr>
                  <a:solidFill>
                    <a:schemeClr val="tx1"/>
                  </a:solidFill>
                  <a:latin typeface="Arial" panose="020B0604020202020204" pitchFamily="34" charset="0"/>
                </a:defRPr>
              </a:lvl3pPr>
              <a:lvl4pPr marL="16002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4pPr>
              <a:lvl5pPr marL="20574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9pPr>
            </a:lstStyle>
            <a:p>
              <a:pPr algn="ctr">
                <a:lnSpc>
                  <a:spcPct val="100000"/>
                </a:lnSpc>
                <a:spcAft>
                  <a:spcPct val="0"/>
                </a:spcAft>
              </a:pPr>
              <a:r>
                <a:rPr lang="en-GB" altLang="en-US" sz="2200">
                  <a:latin typeface="Palatino" pitchFamily="18" charset="0"/>
                </a:rPr>
                <a:t>dog</a:t>
              </a:r>
              <a:endParaRPr lang="en-GB" altLang="en-US" sz="2200" b="0">
                <a:latin typeface="Palatino" pitchFamily="18" charset="0"/>
              </a:endParaRPr>
            </a:p>
          </p:txBody>
        </p:sp>
        <p:grpSp>
          <p:nvGrpSpPr>
            <p:cNvPr id="37906" name="Group 13"/>
            <p:cNvGrpSpPr>
              <a:grpSpLocks/>
            </p:cNvGrpSpPr>
            <p:nvPr/>
          </p:nvGrpSpPr>
          <p:grpSpPr bwMode="auto">
            <a:xfrm>
              <a:off x="2160" y="1824"/>
              <a:ext cx="864" cy="384"/>
              <a:chOff x="2640" y="1200"/>
              <a:chExt cx="768" cy="384"/>
            </a:xfrm>
          </p:grpSpPr>
          <p:sp>
            <p:nvSpPr>
              <p:cNvPr id="37910" name="Oval 14"/>
              <p:cNvSpPr>
                <a:spLocks noChangeArrowheads="1"/>
              </p:cNvSpPr>
              <p:nvPr/>
            </p:nvSpPr>
            <p:spPr bwMode="auto">
              <a:xfrm>
                <a:off x="2640" y="1200"/>
                <a:ext cx="768" cy="384"/>
              </a:xfrm>
              <a:prstGeom prst="ellipse">
                <a:avLst/>
              </a:prstGeom>
              <a:solidFill>
                <a:schemeClr val="bg1"/>
              </a:solidFill>
              <a:ln w="12700">
                <a:solidFill>
                  <a:schemeClr val="tx1"/>
                </a:solidFill>
                <a:round/>
                <a:headEnd type="none" w="sm" len="sm"/>
                <a:tailEnd type="none" w="sm" len="sm"/>
              </a:ln>
            </p:spPr>
            <p:txBody>
              <a:bodyPr wrap="none" anchor="ctr"/>
              <a:lstStyle>
                <a:lvl1pPr>
                  <a:lnSpc>
                    <a:spcPct val="89000"/>
                  </a:lnSpc>
                  <a:spcBef>
                    <a:spcPct val="50000"/>
                  </a:spcBef>
                  <a:spcAft>
                    <a:spcPct val="10000"/>
                  </a:spcAft>
                  <a:defRPr sz="2400" b="1">
                    <a:solidFill>
                      <a:schemeClr val="tx1"/>
                    </a:solidFill>
                    <a:latin typeface="Arial" panose="020B0604020202020204" pitchFamily="34" charset="0"/>
                  </a:defRPr>
                </a:lvl1pPr>
                <a:lvl2pPr marL="742950" indent="-285750">
                  <a:lnSpc>
                    <a:spcPct val="89000"/>
                  </a:lnSpc>
                  <a:spcBef>
                    <a:spcPct val="50000"/>
                  </a:spcBef>
                  <a:buClr>
                    <a:srgbClr val="0000FF"/>
                  </a:buClr>
                  <a:buSzPct val="100000"/>
                  <a:buFont typeface="Symbol" panose="05050102010706020507" pitchFamily="18" charset="2"/>
                  <a:buChar char="·"/>
                  <a:defRPr b="1">
                    <a:solidFill>
                      <a:schemeClr val="tx1"/>
                    </a:solidFill>
                    <a:latin typeface="Arial" panose="020B0604020202020204" pitchFamily="34" charset="0"/>
                  </a:defRPr>
                </a:lvl2pPr>
                <a:lvl3pPr marL="1143000" indent="-228600">
                  <a:lnSpc>
                    <a:spcPct val="89000"/>
                  </a:lnSpc>
                  <a:spcBef>
                    <a:spcPct val="30000"/>
                  </a:spcBef>
                  <a:buClr>
                    <a:srgbClr val="0000FF"/>
                  </a:buClr>
                  <a:buSzPct val="59000"/>
                  <a:buFont typeface="Symbol" panose="05050102010706020507" pitchFamily="18" charset="2"/>
                  <a:buChar char="·"/>
                  <a:defRPr>
                    <a:solidFill>
                      <a:schemeClr val="tx1"/>
                    </a:solidFill>
                    <a:latin typeface="Arial" panose="020B0604020202020204" pitchFamily="34" charset="0"/>
                  </a:defRPr>
                </a:lvl3pPr>
                <a:lvl4pPr marL="16002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4pPr>
                <a:lvl5pPr marL="20574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9pPr>
              </a:lstStyle>
              <a:p>
                <a:pPr>
                  <a:lnSpc>
                    <a:spcPct val="100000"/>
                  </a:lnSpc>
                  <a:spcBef>
                    <a:spcPct val="0"/>
                  </a:spcBef>
                  <a:spcAft>
                    <a:spcPct val="0"/>
                  </a:spcAft>
                </a:pPr>
                <a:endParaRPr lang="sv-SE" altLang="en-US" b="0">
                  <a:latin typeface="Times New Roman" panose="02020603050405020304" pitchFamily="18" charset="0"/>
                </a:endParaRPr>
              </a:p>
            </p:txBody>
          </p:sp>
          <p:sp>
            <p:nvSpPr>
              <p:cNvPr id="37911" name="Text Box 15"/>
              <p:cNvSpPr txBox="1">
                <a:spLocks noChangeArrowheads="1"/>
              </p:cNvSpPr>
              <p:nvPr/>
            </p:nvSpPr>
            <p:spPr bwMode="auto">
              <a:xfrm>
                <a:off x="2784" y="1248"/>
                <a:ext cx="528"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lnSpc>
                    <a:spcPct val="89000"/>
                  </a:lnSpc>
                  <a:spcBef>
                    <a:spcPct val="50000"/>
                  </a:spcBef>
                  <a:spcAft>
                    <a:spcPct val="10000"/>
                  </a:spcAft>
                  <a:defRPr sz="2400" b="1">
                    <a:solidFill>
                      <a:schemeClr val="tx1"/>
                    </a:solidFill>
                    <a:latin typeface="Arial" panose="020B0604020202020204" pitchFamily="34" charset="0"/>
                  </a:defRPr>
                </a:lvl1pPr>
                <a:lvl2pPr marL="742950" indent="-285750">
                  <a:lnSpc>
                    <a:spcPct val="89000"/>
                  </a:lnSpc>
                  <a:spcBef>
                    <a:spcPct val="50000"/>
                  </a:spcBef>
                  <a:buClr>
                    <a:srgbClr val="0000FF"/>
                  </a:buClr>
                  <a:buSzPct val="100000"/>
                  <a:buFont typeface="Symbol" panose="05050102010706020507" pitchFamily="18" charset="2"/>
                  <a:buChar char="·"/>
                  <a:defRPr b="1">
                    <a:solidFill>
                      <a:schemeClr val="tx1"/>
                    </a:solidFill>
                    <a:latin typeface="Arial" panose="020B0604020202020204" pitchFamily="34" charset="0"/>
                  </a:defRPr>
                </a:lvl2pPr>
                <a:lvl3pPr marL="1143000" indent="-228600">
                  <a:lnSpc>
                    <a:spcPct val="89000"/>
                  </a:lnSpc>
                  <a:spcBef>
                    <a:spcPct val="30000"/>
                  </a:spcBef>
                  <a:buClr>
                    <a:srgbClr val="0000FF"/>
                  </a:buClr>
                  <a:buSzPct val="59000"/>
                  <a:buFont typeface="Symbol" panose="05050102010706020507" pitchFamily="18" charset="2"/>
                  <a:buChar char="·"/>
                  <a:defRPr>
                    <a:solidFill>
                      <a:schemeClr val="tx1"/>
                    </a:solidFill>
                    <a:latin typeface="Arial" panose="020B0604020202020204" pitchFamily="34" charset="0"/>
                  </a:defRPr>
                </a:lvl3pPr>
                <a:lvl4pPr marL="16002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4pPr>
                <a:lvl5pPr marL="20574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9pPr>
              </a:lstStyle>
              <a:p>
                <a:pPr>
                  <a:lnSpc>
                    <a:spcPct val="100000"/>
                  </a:lnSpc>
                  <a:spcAft>
                    <a:spcPct val="0"/>
                  </a:spcAft>
                </a:pPr>
                <a:r>
                  <a:rPr lang="en-GB" altLang="en-US" sz="2200">
                    <a:latin typeface="Palatino" pitchFamily="18" charset="0"/>
                  </a:rPr>
                  <a:t>color</a:t>
                </a:r>
                <a:endParaRPr lang="en-GB" altLang="en-US" sz="2200" b="0">
                  <a:latin typeface="Palatino" pitchFamily="18" charset="0"/>
                </a:endParaRPr>
              </a:p>
            </p:txBody>
          </p:sp>
        </p:grpSp>
        <p:sp>
          <p:nvSpPr>
            <p:cNvPr id="37907" name="Line 16"/>
            <p:cNvSpPr>
              <a:spLocks noChangeShapeType="1"/>
            </p:cNvSpPr>
            <p:nvPr/>
          </p:nvSpPr>
          <p:spPr bwMode="auto">
            <a:xfrm>
              <a:off x="1632" y="2016"/>
              <a:ext cx="528" cy="0"/>
            </a:xfrm>
            <a:prstGeom prst="line">
              <a:avLst/>
            </a:prstGeom>
            <a:noFill/>
            <a:ln w="28575">
              <a:solidFill>
                <a:schemeClr val="tx1"/>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37908" name="Text Box 17"/>
            <p:cNvSpPr txBox="1">
              <a:spLocks noChangeArrowheads="1"/>
            </p:cNvSpPr>
            <p:nvPr/>
          </p:nvSpPr>
          <p:spPr bwMode="auto">
            <a:xfrm>
              <a:off x="3504" y="1872"/>
              <a:ext cx="768" cy="277"/>
            </a:xfrm>
            <a:prstGeom prst="rect">
              <a:avLst/>
            </a:prstGeom>
            <a:noFill/>
            <a:ln w="12700">
              <a:solidFill>
                <a:schemeClr val="tx2"/>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a:spAutoFit/>
            </a:bodyPr>
            <a:lstStyle>
              <a:lvl1pPr>
                <a:lnSpc>
                  <a:spcPct val="89000"/>
                </a:lnSpc>
                <a:spcBef>
                  <a:spcPct val="50000"/>
                </a:spcBef>
                <a:spcAft>
                  <a:spcPct val="10000"/>
                </a:spcAft>
                <a:defRPr sz="2400" b="1">
                  <a:solidFill>
                    <a:schemeClr val="tx1"/>
                  </a:solidFill>
                  <a:latin typeface="Arial" panose="020B0604020202020204" pitchFamily="34" charset="0"/>
                </a:defRPr>
              </a:lvl1pPr>
              <a:lvl2pPr marL="742950" indent="-285750">
                <a:lnSpc>
                  <a:spcPct val="89000"/>
                </a:lnSpc>
                <a:spcBef>
                  <a:spcPct val="50000"/>
                </a:spcBef>
                <a:buClr>
                  <a:srgbClr val="0000FF"/>
                </a:buClr>
                <a:buSzPct val="100000"/>
                <a:buFont typeface="Symbol" panose="05050102010706020507" pitchFamily="18" charset="2"/>
                <a:buChar char="·"/>
                <a:defRPr b="1">
                  <a:solidFill>
                    <a:schemeClr val="tx1"/>
                  </a:solidFill>
                  <a:latin typeface="Arial" panose="020B0604020202020204" pitchFamily="34" charset="0"/>
                </a:defRPr>
              </a:lvl2pPr>
              <a:lvl3pPr marL="1143000" indent="-228600">
                <a:lnSpc>
                  <a:spcPct val="89000"/>
                </a:lnSpc>
                <a:spcBef>
                  <a:spcPct val="30000"/>
                </a:spcBef>
                <a:buClr>
                  <a:srgbClr val="0000FF"/>
                </a:buClr>
                <a:buSzPct val="59000"/>
                <a:buFont typeface="Symbol" panose="05050102010706020507" pitchFamily="18" charset="2"/>
                <a:buChar char="·"/>
                <a:defRPr>
                  <a:solidFill>
                    <a:schemeClr val="tx1"/>
                  </a:solidFill>
                  <a:latin typeface="Arial" panose="020B0604020202020204" pitchFamily="34" charset="0"/>
                </a:defRPr>
              </a:lvl3pPr>
              <a:lvl4pPr marL="16002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4pPr>
              <a:lvl5pPr marL="20574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9pPr>
            </a:lstStyle>
            <a:p>
              <a:pPr algn="ctr">
                <a:lnSpc>
                  <a:spcPct val="100000"/>
                </a:lnSpc>
                <a:spcAft>
                  <a:spcPct val="0"/>
                </a:spcAft>
              </a:pPr>
              <a:r>
                <a:rPr lang="en-GB" altLang="en-US" sz="2200">
                  <a:latin typeface="Palatino" pitchFamily="18" charset="0"/>
                </a:rPr>
                <a:t>brown</a:t>
              </a:r>
              <a:endParaRPr lang="en-GB" altLang="en-US" sz="2200" b="0">
                <a:latin typeface="Palatino" pitchFamily="18" charset="0"/>
              </a:endParaRPr>
            </a:p>
          </p:txBody>
        </p:sp>
        <p:sp>
          <p:nvSpPr>
            <p:cNvPr id="37909" name="Line 18"/>
            <p:cNvSpPr>
              <a:spLocks noChangeShapeType="1"/>
            </p:cNvSpPr>
            <p:nvPr/>
          </p:nvSpPr>
          <p:spPr bwMode="auto">
            <a:xfrm>
              <a:off x="3024" y="2016"/>
              <a:ext cx="480" cy="0"/>
            </a:xfrm>
            <a:prstGeom prst="line">
              <a:avLst/>
            </a:prstGeom>
            <a:noFill/>
            <a:ln w="28575">
              <a:solidFill>
                <a:schemeClr val="tx1"/>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grpSp>
      <p:sp>
        <p:nvSpPr>
          <p:cNvPr id="37894" name="Text Box 19"/>
          <p:cNvSpPr txBox="1">
            <a:spLocks noChangeArrowheads="1"/>
          </p:cNvSpPr>
          <p:nvPr/>
        </p:nvSpPr>
        <p:spPr bwMode="auto">
          <a:xfrm>
            <a:off x="5867400" y="2057400"/>
            <a:ext cx="31242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lnSpc>
                <a:spcPct val="89000"/>
              </a:lnSpc>
              <a:spcBef>
                <a:spcPct val="50000"/>
              </a:spcBef>
              <a:spcAft>
                <a:spcPct val="10000"/>
              </a:spcAft>
              <a:defRPr sz="2400" b="1">
                <a:solidFill>
                  <a:schemeClr val="tx1"/>
                </a:solidFill>
                <a:latin typeface="Arial" panose="020B0604020202020204" pitchFamily="34" charset="0"/>
              </a:defRPr>
            </a:lvl1pPr>
            <a:lvl2pPr marL="742950" indent="-285750">
              <a:lnSpc>
                <a:spcPct val="89000"/>
              </a:lnSpc>
              <a:spcBef>
                <a:spcPct val="50000"/>
              </a:spcBef>
              <a:buClr>
                <a:srgbClr val="0000FF"/>
              </a:buClr>
              <a:buSzPct val="100000"/>
              <a:buFont typeface="Symbol" panose="05050102010706020507" pitchFamily="18" charset="2"/>
              <a:buChar char="·"/>
              <a:defRPr b="1">
                <a:solidFill>
                  <a:schemeClr val="tx1"/>
                </a:solidFill>
                <a:latin typeface="Arial" panose="020B0604020202020204" pitchFamily="34" charset="0"/>
              </a:defRPr>
            </a:lvl2pPr>
            <a:lvl3pPr marL="1143000" indent="-228600">
              <a:lnSpc>
                <a:spcPct val="89000"/>
              </a:lnSpc>
              <a:spcBef>
                <a:spcPct val="30000"/>
              </a:spcBef>
              <a:buClr>
                <a:srgbClr val="0000FF"/>
              </a:buClr>
              <a:buSzPct val="59000"/>
              <a:buFont typeface="Symbol" panose="05050102010706020507" pitchFamily="18" charset="2"/>
              <a:buChar char="·"/>
              <a:defRPr>
                <a:solidFill>
                  <a:schemeClr val="tx1"/>
                </a:solidFill>
                <a:latin typeface="Arial" panose="020B0604020202020204" pitchFamily="34" charset="0"/>
              </a:defRPr>
            </a:lvl3pPr>
            <a:lvl4pPr marL="16002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4pPr>
            <a:lvl5pPr marL="20574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9pPr>
          </a:lstStyle>
          <a:p>
            <a:pPr>
              <a:lnSpc>
                <a:spcPct val="100000"/>
              </a:lnSpc>
              <a:spcAft>
                <a:spcPct val="0"/>
              </a:spcAft>
            </a:pPr>
            <a:r>
              <a:rPr lang="en-GB" altLang="en-US" sz="2200">
                <a:latin typeface="Palatino" pitchFamily="18" charset="0"/>
              </a:rPr>
              <a:t>A 1-ary relation (unary)</a:t>
            </a:r>
            <a:endParaRPr lang="en-GB" altLang="en-US" sz="2200" b="0">
              <a:latin typeface="Palatino" pitchFamily="18" charset="0"/>
            </a:endParaRPr>
          </a:p>
        </p:txBody>
      </p:sp>
      <p:sp>
        <p:nvSpPr>
          <p:cNvPr id="37895" name="Text Box 20"/>
          <p:cNvSpPr txBox="1">
            <a:spLocks noChangeArrowheads="1"/>
          </p:cNvSpPr>
          <p:nvPr/>
        </p:nvSpPr>
        <p:spPr bwMode="auto">
          <a:xfrm>
            <a:off x="228600" y="4665663"/>
            <a:ext cx="1219200" cy="439737"/>
          </a:xfrm>
          <a:prstGeom prst="rect">
            <a:avLst/>
          </a:prstGeom>
          <a:noFill/>
          <a:ln w="12700">
            <a:solidFill>
              <a:schemeClr val="tx2"/>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a:spAutoFit/>
          </a:bodyPr>
          <a:lstStyle>
            <a:lvl1pPr>
              <a:lnSpc>
                <a:spcPct val="89000"/>
              </a:lnSpc>
              <a:spcBef>
                <a:spcPct val="50000"/>
              </a:spcBef>
              <a:spcAft>
                <a:spcPct val="10000"/>
              </a:spcAft>
              <a:defRPr sz="2400" b="1">
                <a:solidFill>
                  <a:schemeClr val="tx1"/>
                </a:solidFill>
                <a:latin typeface="Arial" panose="020B0604020202020204" pitchFamily="34" charset="0"/>
              </a:defRPr>
            </a:lvl1pPr>
            <a:lvl2pPr marL="742950" indent="-285750">
              <a:lnSpc>
                <a:spcPct val="89000"/>
              </a:lnSpc>
              <a:spcBef>
                <a:spcPct val="50000"/>
              </a:spcBef>
              <a:buClr>
                <a:srgbClr val="0000FF"/>
              </a:buClr>
              <a:buSzPct val="100000"/>
              <a:buFont typeface="Symbol" panose="05050102010706020507" pitchFamily="18" charset="2"/>
              <a:buChar char="·"/>
              <a:defRPr b="1">
                <a:solidFill>
                  <a:schemeClr val="tx1"/>
                </a:solidFill>
                <a:latin typeface="Arial" panose="020B0604020202020204" pitchFamily="34" charset="0"/>
              </a:defRPr>
            </a:lvl2pPr>
            <a:lvl3pPr marL="1143000" indent="-228600">
              <a:lnSpc>
                <a:spcPct val="89000"/>
              </a:lnSpc>
              <a:spcBef>
                <a:spcPct val="30000"/>
              </a:spcBef>
              <a:buClr>
                <a:srgbClr val="0000FF"/>
              </a:buClr>
              <a:buSzPct val="59000"/>
              <a:buFont typeface="Symbol" panose="05050102010706020507" pitchFamily="18" charset="2"/>
              <a:buChar char="·"/>
              <a:defRPr>
                <a:solidFill>
                  <a:schemeClr val="tx1"/>
                </a:solidFill>
                <a:latin typeface="Arial" panose="020B0604020202020204" pitchFamily="34" charset="0"/>
              </a:defRPr>
            </a:lvl3pPr>
            <a:lvl4pPr marL="16002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4pPr>
            <a:lvl5pPr marL="20574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9pPr>
          </a:lstStyle>
          <a:p>
            <a:pPr algn="ctr">
              <a:lnSpc>
                <a:spcPct val="100000"/>
              </a:lnSpc>
              <a:spcAft>
                <a:spcPct val="0"/>
              </a:spcAft>
            </a:pPr>
            <a:r>
              <a:rPr lang="en-GB" altLang="en-US" sz="2200">
                <a:latin typeface="Palatino" pitchFamily="18" charset="0"/>
              </a:rPr>
              <a:t>child</a:t>
            </a:r>
            <a:endParaRPr lang="en-GB" altLang="en-US" sz="2200" b="0">
              <a:latin typeface="Palatino" pitchFamily="18" charset="0"/>
            </a:endParaRPr>
          </a:p>
        </p:txBody>
      </p:sp>
      <p:sp>
        <p:nvSpPr>
          <p:cNvPr id="37896" name="Line 21"/>
          <p:cNvSpPr>
            <a:spLocks noChangeShapeType="1"/>
          </p:cNvSpPr>
          <p:nvPr/>
        </p:nvSpPr>
        <p:spPr bwMode="auto">
          <a:xfrm>
            <a:off x="1447800" y="4894263"/>
            <a:ext cx="838200" cy="0"/>
          </a:xfrm>
          <a:prstGeom prst="line">
            <a:avLst/>
          </a:prstGeom>
          <a:noFill/>
          <a:ln w="28575">
            <a:solidFill>
              <a:schemeClr val="tx1"/>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37897" name="Text Box 22"/>
          <p:cNvSpPr txBox="1">
            <a:spLocks noChangeArrowheads="1"/>
          </p:cNvSpPr>
          <p:nvPr/>
        </p:nvSpPr>
        <p:spPr bwMode="auto">
          <a:xfrm>
            <a:off x="4495800" y="4056063"/>
            <a:ext cx="1219200" cy="439737"/>
          </a:xfrm>
          <a:prstGeom prst="rect">
            <a:avLst/>
          </a:prstGeom>
          <a:noFill/>
          <a:ln w="12700">
            <a:solidFill>
              <a:schemeClr val="tx2"/>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a:spAutoFit/>
          </a:bodyPr>
          <a:lstStyle>
            <a:lvl1pPr>
              <a:lnSpc>
                <a:spcPct val="89000"/>
              </a:lnSpc>
              <a:spcBef>
                <a:spcPct val="50000"/>
              </a:spcBef>
              <a:spcAft>
                <a:spcPct val="10000"/>
              </a:spcAft>
              <a:defRPr sz="2400" b="1">
                <a:solidFill>
                  <a:schemeClr val="tx1"/>
                </a:solidFill>
                <a:latin typeface="Arial" panose="020B0604020202020204" pitchFamily="34" charset="0"/>
              </a:defRPr>
            </a:lvl1pPr>
            <a:lvl2pPr marL="742950" indent="-285750">
              <a:lnSpc>
                <a:spcPct val="89000"/>
              </a:lnSpc>
              <a:spcBef>
                <a:spcPct val="50000"/>
              </a:spcBef>
              <a:buClr>
                <a:srgbClr val="0000FF"/>
              </a:buClr>
              <a:buSzPct val="100000"/>
              <a:buFont typeface="Symbol" panose="05050102010706020507" pitchFamily="18" charset="2"/>
              <a:buChar char="·"/>
              <a:defRPr b="1">
                <a:solidFill>
                  <a:schemeClr val="tx1"/>
                </a:solidFill>
                <a:latin typeface="Arial" panose="020B0604020202020204" pitchFamily="34" charset="0"/>
              </a:defRPr>
            </a:lvl2pPr>
            <a:lvl3pPr marL="1143000" indent="-228600">
              <a:lnSpc>
                <a:spcPct val="89000"/>
              </a:lnSpc>
              <a:spcBef>
                <a:spcPct val="30000"/>
              </a:spcBef>
              <a:buClr>
                <a:srgbClr val="0000FF"/>
              </a:buClr>
              <a:buSzPct val="59000"/>
              <a:buFont typeface="Symbol" panose="05050102010706020507" pitchFamily="18" charset="2"/>
              <a:buChar char="·"/>
              <a:defRPr>
                <a:solidFill>
                  <a:schemeClr val="tx1"/>
                </a:solidFill>
                <a:latin typeface="Arial" panose="020B0604020202020204" pitchFamily="34" charset="0"/>
              </a:defRPr>
            </a:lvl3pPr>
            <a:lvl4pPr marL="16002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4pPr>
            <a:lvl5pPr marL="20574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9pPr>
          </a:lstStyle>
          <a:p>
            <a:pPr algn="ctr">
              <a:lnSpc>
                <a:spcPct val="100000"/>
              </a:lnSpc>
              <a:spcAft>
                <a:spcPct val="0"/>
              </a:spcAft>
            </a:pPr>
            <a:r>
              <a:rPr lang="en-GB" altLang="en-US" sz="2200">
                <a:latin typeface="Palatino" pitchFamily="18" charset="0"/>
              </a:rPr>
              <a:t>mother</a:t>
            </a:r>
            <a:endParaRPr lang="en-GB" altLang="en-US" sz="2200" b="0">
              <a:latin typeface="Palatino" pitchFamily="18" charset="0"/>
            </a:endParaRPr>
          </a:p>
        </p:txBody>
      </p:sp>
      <p:sp>
        <p:nvSpPr>
          <p:cNvPr id="37898" name="Line 23"/>
          <p:cNvSpPr>
            <a:spLocks noChangeShapeType="1"/>
          </p:cNvSpPr>
          <p:nvPr/>
        </p:nvSpPr>
        <p:spPr bwMode="auto">
          <a:xfrm flipV="1">
            <a:off x="3886200" y="4208463"/>
            <a:ext cx="609600" cy="609600"/>
          </a:xfrm>
          <a:prstGeom prst="line">
            <a:avLst/>
          </a:prstGeom>
          <a:noFill/>
          <a:ln w="28575">
            <a:solidFill>
              <a:schemeClr val="tx1"/>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37899" name="Text Box 24"/>
          <p:cNvSpPr txBox="1">
            <a:spLocks noChangeArrowheads="1"/>
          </p:cNvSpPr>
          <p:nvPr/>
        </p:nvSpPr>
        <p:spPr bwMode="auto">
          <a:xfrm>
            <a:off x="4495800" y="5199063"/>
            <a:ext cx="1219200" cy="439737"/>
          </a:xfrm>
          <a:prstGeom prst="rect">
            <a:avLst/>
          </a:prstGeom>
          <a:noFill/>
          <a:ln w="12700">
            <a:solidFill>
              <a:schemeClr val="tx2"/>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a:spAutoFit/>
          </a:bodyPr>
          <a:lstStyle>
            <a:lvl1pPr>
              <a:lnSpc>
                <a:spcPct val="89000"/>
              </a:lnSpc>
              <a:spcBef>
                <a:spcPct val="50000"/>
              </a:spcBef>
              <a:spcAft>
                <a:spcPct val="10000"/>
              </a:spcAft>
              <a:defRPr sz="2400" b="1">
                <a:solidFill>
                  <a:schemeClr val="tx1"/>
                </a:solidFill>
                <a:latin typeface="Arial" panose="020B0604020202020204" pitchFamily="34" charset="0"/>
              </a:defRPr>
            </a:lvl1pPr>
            <a:lvl2pPr marL="742950" indent="-285750">
              <a:lnSpc>
                <a:spcPct val="89000"/>
              </a:lnSpc>
              <a:spcBef>
                <a:spcPct val="50000"/>
              </a:spcBef>
              <a:buClr>
                <a:srgbClr val="0000FF"/>
              </a:buClr>
              <a:buSzPct val="100000"/>
              <a:buFont typeface="Symbol" panose="05050102010706020507" pitchFamily="18" charset="2"/>
              <a:buChar char="·"/>
              <a:defRPr b="1">
                <a:solidFill>
                  <a:schemeClr val="tx1"/>
                </a:solidFill>
                <a:latin typeface="Arial" panose="020B0604020202020204" pitchFamily="34" charset="0"/>
              </a:defRPr>
            </a:lvl2pPr>
            <a:lvl3pPr marL="1143000" indent="-228600">
              <a:lnSpc>
                <a:spcPct val="89000"/>
              </a:lnSpc>
              <a:spcBef>
                <a:spcPct val="30000"/>
              </a:spcBef>
              <a:buClr>
                <a:srgbClr val="0000FF"/>
              </a:buClr>
              <a:buSzPct val="59000"/>
              <a:buFont typeface="Symbol" panose="05050102010706020507" pitchFamily="18" charset="2"/>
              <a:buChar char="·"/>
              <a:defRPr>
                <a:solidFill>
                  <a:schemeClr val="tx1"/>
                </a:solidFill>
                <a:latin typeface="Arial" panose="020B0604020202020204" pitchFamily="34" charset="0"/>
              </a:defRPr>
            </a:lvl3pPr>
            <a:lvl4pPr marL="16002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4pPr>
            <a:lvl5pPr marL="20574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9pPr>
          </a:lstStyle>
          <a:p>
            <a:pPr algn="ctr">
              <a:lnSpc>
                <a:spcPct val="100000"/>
              </a:lnSpc>
              <a:spcAft>
                <a:spcPct val="0"/>
              </a:spcAft>
            </a:pPr>
            <a:r>
              <a:rPr lang="en-GB" altLang="en-US" sz="2200">
                <a:latin typeface="Palatino" pitchFamily="18" charset="0"/>
              </a:rPr>
              <a:t>father</a:t>
            </a:r>
            <a:endParaRPr lang="en-GB" altLang="en-US" sz="2200" b="0">
              <a:latin typeface="Palatino" pitchFamily="18" charset="0"/>
            </a:endParaRPr>
          </a:p>
        </p:txBody>
      </p:sp>
      <p:sp>
        <p:nvSpPr>
          <p:cNvPr id="37900" name="Line 25"/>
          <p:cNvSpPr>
            <a:spLocks noChangeShapeType="1"/>
          </p:cNvSpPr>
          <p:nvPr/>
        </p:nvSpPr>
        <p:spPr bwMode="auto">
          <a:xfrm>
            <a:off x="3886200" y="5046663"/>
            <a:ext cx="609600" cy="304800"/>
          </a:xfrm>
          <a:prstGeom prst="line">
            <a:avLst/>
          </a:prstGeom>
          <a:noFill/>
          <a:ln w="28575">
            <a:solidFill>
              <a:schemeClr val="tx1"/>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grpSp>
        <p:nvGrpSpPr>
          <p:cNvPr id="37901" name="Group 26"/>
          <p:cNvGrpSpPr>
            <a:grpSpLocks/>
          </p:cNvGrpSpPr>
          <p:nvPr/>
        </p:nvGrpSpPr>
        <p:grpSpPr bwMode="auto">
          <a:xfrm>
            <a:off x="2286000" y="4589463"/>
            <a:ext cx="1676400" cy="609600"/>
            <a:chOff x="2640" y="1200"/>
            <a:chExt cx="768" cy="384"/>
          </a:xfrm>
        </p:grpSpPr>
        <p:sp>
          <p:nvSpPr>
            <p:cNvPr id="37903" name="Oval 27"/>
            <p:cNvSpPr>
              <a:spLocks noChangeArrowheads="1"/>
            </p:cNvSpPr>
            <p:nvPr/>
          </p:nvSpPr>
          <p:spPr bwMode="auto">
            <a:xfrm>
              <a:off x="2640" y="1200"/>
              <a:ext cx="768" cy="384"/>
            </a:xfrm>
            <a:prstGeom prst="ellipse">
              <a:avLst/>
            </a:prstGeom>
            <a:solidFill>
              <a:schemeClr val="accent1"/>
            </a:solidFill>
            <a:ln w="12700">
              <a:solidFill>
                <a:schemeClr val="tx1"/>
              </a:solidFill>
              <a:round/>
              <a:headEnd type="none" w="sm" len="sm"/>
              <a:tailEnd type="none" w="sm" len="sm"/>
            </a:ln>
          </p:spPr>
          <p:txBody>
            <a:bodyPr wrap="none" anchor="ctr"/>
            <a:lstStyle>
              <a:lvl1pPr>
                <a:lnSpc>
                  <a:spcPct val="89000"/>
                </a:lnSpc>
                <a:spcBef>
                  <a:spcPct val="50000"/>
                </a:spcBef>
                <a:spcAft>
                  <a:spcPct val="10000"/>
                </a:spcAft>
                <a:defRPr sz="2400" b="1">
                  <a:solidFill>
                    <a:schemeClr val="tx1"/>
                  </a:solidFill>
                  <a:latin typeface="Arial" panose="020B0604020202020204" pitchFamily="34" charset="0"/>
                </a:defRPr>
              </a:lvl1pPr>
              <a:lvl2pPr marL="742950" indent="-285750">
                <a:lnSpc>
                  <a:spcPct val="89000"/>
                </a:lnSpc>
                <a:spcBef>
                  <a:spcPct val="50000"/>
                </a:spcBef>
                <a:buClr>
                  <a:srgbClr val="0000FF"/>
                </a:buClr>
                <a:buSzPct val="100000"/>
                <a:buFont typeface="Symbol" panose="05050102010706020507" pitchFamily="18" charset="2"/>
                <a:buChar char="·"/>
                <a:defRPr b="1">
                  <a:solidFill>
                    <a:schemeClr val="tx1"/>
                  </a:solidFill>
                  <a:latin typeface="Arial" panose="020B0604020202020204" pitchFamily="34" charset="0"/>
                </a:defRPr>
              </a:lvl2pPr>
              <a:lvl3pPr marL="1143000" indent="-228600">
                <a:lnSpc>
                  <a:spcPct val="89000"/>
                </a:lnSpc>
                <a:spcBef>
                  <a:spcPct val="30000"/>
                </a:spcBef>
                <a:buClr>
                  <a:srgbClr val="0000FF"/>
                </a:buClr>
                <a:buSzPct val="59000"/>
                <a:buFont typeface="Symbol" panose="05050102010706020507" pitchFamily="18" charset="2"/>
                <a:buChar char="·"/>
                <a:defRPr>
                  <a:solidFill>
                    <a:schemeClr val="tx1"/>
                  </a:solidFill>
                  <a:latin typeface="Arial" panose="020B0604020202020204" pitchFamily="34" charset="0"/>
                </a:defRPr>
              </a:lvl3pPr>
              <a:lvl4pPr marL="16002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4pPr>
              <a:lvl5pPr marL="20574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9pPr>
            </a:lstStyle>
            <a:p>
              <a:pPr>
                <a:lnSpc>
                  <a:spcPct val="100000"/>
                </a:lnSpc>
                <a:spcBef>
                  <a:spcPct val="0"/>
                </a:spcBef>
                <a:spcAft>
                  <a:spcPct val="0"/>
                </a:spcAft>
              </a:pPr>
              <a:endParaRPr lang="sv-SE" altLang="en-US" b="0">
                <a:latin typeface="Times New Roman" panose="02020603050405020304" pitchFamily="18" charset="0"/>
              </a:endParaRPr>
            </a:p>
          </p:txBody>
        </p:sp>
        <p:sp>
          <p:nvSpPr>
            <p:cNvPr id="37904" name="Text Box 28"/>
            <p:cNvSpPr txBox="1">
              <a:spLocks noChangeArrowheads="1"/>
            </p:cNvSpPr>
            <p:nvPr/>
          </p:nvSpPr>
          <p:spPr bwMode="auto">
            <a:xfrm>
              <a:off x="2784" y="1248"/>
              <a:ext cx="528" cy="269"/>
            </a:xfrm>
            <a:prstGeom prst="rect">
              <a:avLst/>
            </a:prstGeom>
            <a:solidFill>
              <a:schemeClr val="accent1"/>
            </a:solidFill>
            <a:ln>
              <a:noFill/>
            </a:ln>
            <a:extLs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lnSpc>
                  <a:spcPct val="89000"/>
                </a:lnSpc>
                <a:spcBef>
                  <a:spcPct val="50000"/>
                </a:spcBef>
                <a:spcAft>
                  <a:spcPct val="10000"/>
                </a:spcAft>
                <a:defRPr sz="2400" b="1">
                  <a:solidFill>
                    <a:schemeClr val="tx1"/>
                  </a:solidFill>
                  <a:latin typeface="Arial" panose="020B0604020202020204" pitchFamily="34" charset="0"/>
                </a:defRPr>
              </a:lvl1pPr>
              <a:lvl2pPr marL="742950" indent="-285750">
                <a:lnSpc>
                  <a:spcPct val="89000"/>
                </a:lnSpc>
                <a:spcBef>
                  <a:spcPct val="50000"/>
                </a:spcBef>
                <a:buClr>
                  <a:srgbClr val="0000FF"/>
                </a:buClr>
                <a:buSzPct val="100000"/>
                <a:buFont typeface="Symbol" panose="05050102010706020507" pitchFamily="18" charset="2"/>
                <a:buChar char="·"/>
                <a:defRPr b="1">
                  <a:solidFill>
                    <a:schemeClr val="tx1"/>
                  </a:solidFill>
                  <a:latin typeface="Arial" panose="020B0604020202020204" pitchFamily="34" charset="0"/>
                </a:defRPr>
              </a:lvl2pPr>
              <a:lvl3pPr marL="1143000" indent="-228600">
                <a:lnSpc>
                  <a:spcPct val="89000"/>
                </a:lnSpc>
                <a:spcBef>
                  <a:spcPct val="30000"/>
                </a:spcBef>
                <a:buClr>
                  <a:srgbClr val="0000FF"/>
                </a:buClr>
                <a:buSzPct val="59000"/>
                <a:buFont typeface="Symbol" panose="05050102010706020507" pitchFamily="18" charset="2"/>
                <a:buChar char="·"/>
                <a:defRPr>
                  <a:solidFill>
                    <a:schemeClr val="tx1"/>
                  </a:solidFill>
                  <a:latin typeface="Arial" panose="020B0604020202020204" pitchFamily="34" charset="0"/>
                </a:defRPr>
              </a:lvl3pPr>
              <a:lvl4pPr marL="16002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4pPr>
              <a:lvl5pPr marL="20574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9pPr>
            </a:lstStyle>
            <a:p>
              <a:pPr>
                <a:lnSpc>
                  <a:spcPct val="100000"/>
                </a:lnSpc>
                <a:spcAft>
                  <a:spcPct val="0"/>
                </a:spcAft>
              </a:pPr>
              <a:r>
                <a:rPr lang="en-GB" altLang="en-US" sz="2200">
                  <a:latin typeface="Palatino" pitchFamily="18" charset="0"/>
                </a:rPr>
                <a:t>parents</a:t>
              </a:r>
              <a:endParaRPr lang="en-GB" altLang="en-US" sz="2200" b="0">
                <a:latin typeface="Palatino" pitchFamily="18" charset="0"/>
              </a:endParaRPr>
            </a:p>
          </p:txBody>
        </p:sp>
      </p:grpSp>
      <p:sp>
        <p:nvSpPr>
          <p:cNvPr id="37902" name="Text Box 29"/>
          <p:cNvSpPr txBox="1">
            <a:spLocks noChangeArrowheads="1"/>
          </p:cNvSpPr>
          <p:nvPr/>
        </p:nvSpPr>
        <p:spPr bwMode="auto">
          <a:xfrm>
            <a:off x="5867400" y="4495800"/>
            <a:ext cx="32766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lnSpc>
                <a:spcPct val="89000"/>
              </a:lnSpc>
              <a:spcBef>
                <a:spcPct val="50000"/>
              </a:spcBef>
              <a:spcAft>
                <a:spcPct val="10000"/>
              </a:spcAft>
              <a:defRPr sz="2400" b="1">
                <a:solidFill>
                  <a:schemeClr val="tx1"/>
                </a:solidFill>
                <a:latin typeface="Arial" panose="020B0604020202020204" pitchFamily="34" charset="0"/>
              </a:defRPr>
            </a:lvl1pPr>
            <a:lvl2pPr marL="742950" indent="-285750">
              <a:lnSpc>
                <a:spcPct val="89000"/>
              </a:lnSpc>
              <a:spcBef>
                <a:spcPct val="50000"/>
              </a:spcBef>
              <a:buClr>
                <a:srgbClr val="0000FF"/>
              </a:buClr>
              <a:buSzPct val="100000"/>
              <a:buFont typeface="Symbol" panose="05050102010706020507" pitchFamily="18" charset="2"/>
              <a:buChar char="·"/>
              <a:defRPr b="1">
                <a:solidFill>
                  <a:schemeClr val="tx1"/>
                </a:solidFill>
                <a:latin typeface="Arial" panose="020B0604020202020204" pitchFamily="34" charset="0"/>
              </a:defRPr>
            </a:lvl2pPr>
            <a:lvl3pPr marL="1143000" indent="-228600">
              <a:lnSpc>
                <a:spcPct val="89000"/>
              </a:lnSpc>
              <a:spcBef>
                <a:spcPct val="30000"/>
              </a:spcBef>
              <a:buClr>
                <a:srgbClr val="0000FF"/>
              </a:buClr>
              <a:buSzPct val="59000"/>
              <a:buFont typeface="Symbol" panose="05050102010706020507" pitchFamily="18" charset="2"/>
              <a:buChar char="·"/>
              <a:defRPr>
                <a:solidFill>
                  <a:schemeClr val="tx1"/>
                </a:solidFill>
                <a:latin typeface="Arial" panose="020B0604020202020204" pitchFamily="34" charset="0"/>
              </a:defRPr>
            </a:lvl3pPr>
            <a:lvl4pPr marL="16002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4pPr>
            <a:lvl5pPr marL="20574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9pPr>
          </a:lstStyle>
          <a:p>
            <a:pPr>
              <a:lnSpc>
                <a:spcPct val="100000"/>
              </a:lnSpc>
              <a:spcAft>
                <a:spcPct val="0"/>
              </a:spcAft>
            </a:pPr>
            <a:r>
              <a:rPr lang="en-GB" altLang="en-US" sz="2200">
                <a:latin typeface="Palatino" pitchFamily="18" charset="0"/>
              </a:rPr>
              <a:t>A 3-ary relation (tertiary)</a:t>
            </a:r>
            <a:endParaRPr lang="en-GB" altLang="en-US" sz="2200" b="0">
              <a:latin typeface="Palatino" pitchFamily="18" charset="0"/>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8914" name="Rectangle 2"/>
          <p:cNvSpPr>
            <a:spLocks noGrp="1" noChangeArrowheads="1"/>
          </p:cNvSpPr>
          <p:nvPr>
            <p:ph type="title" idx="4294967295"/>
          </p:nvPr>
        </p:nvSpPr>
        <p:spPr>
          <a:xfrm>
            <a:off x="609600" y="304800"/>
            <a:ext cx="7772400" cy="1143000"/>
          </a:xfrm>
        </p:spPr>
        <p:txBody>
          <a:bodyPr lIns="91440" tIns="45720" rIns="91440" bIns="45720"/>
          <a:lstStyle/>
          <a:p>
            <a:r>
              <a:rPr lang="sv-SE" altLang="en-US" smtClean="0"/>
              <a:t>Example conceptual graph</a:t>
            </a:r>
            <a:endParaRPr lang="en-GB" altLang="en-US" smtClean="0"/>
          </a:p>
        </p:txBody>
      </p:sp>
      <p:pic>
        <p:nvPicPr>
          <p:cNvPr id="38915" name="Picture 4" descr="tweet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2209800"/>
            <a:ext cx="138430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8916" name="Text Box 5"/>
          <p:cNvSpPr txBox="1">
            <a:spLocks noChangeArrowheads="1"/>
          </p:cNvSpPr>
          <p:nvPr/>
        </p:nvSpPr>
        <p:spPr bwMode="auto">
          <a:xfrm>
            <a:off x="7086600" y="3048000"/>
            <a:ext cx="1371600" cy="439738"/>
          </a:xfrm>
          <a:prstGeom prst="rect">
            <a:avLst/>
          </a:prstGeom>
          <a:noFill/>
          <a:ln w="12700">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a:spAutoFit/>
          </a:bodyPr>
          <a:lstStyle>
            <a:lvl1pPr>
              <a:lnSpc>
                <a:spcPct val="89000"/>
              </a:lnSpc>
              <a:spcBef>
                <a:spcPct val="50000"/>
              </a:spcBef>
              <a:spcAft>
                <a:spcPct val="10000"/>
              </a:spcAft>
              <a:defRPr sz="2400" b="1">
                <a:solidFill>
                  <a:schemeClr val="tx1"/>
                </a:solidFill>
                <a:latin typeface="Arial" panose="020B0604020202020204" pitchFamily="34" charset="0"/>
              </a:defRPr>
            </a:lvl1pPr>
            <a:lvl2pPr marL="742950" indent="-285750">
              <a:lnSpc>
                <a:spcPct val="89000"/>
              </a:lnSpc>
              <a:spcBef>
                <a:spcPct val="50000"/>
              </a:spcBef>
              <a:buClr>
                <a:srgbClr val="0000FF"/>
              </a:buClr>
              <a:buSzPct val="100000"/>
              <a:buFont typeface="Symbol" panose="05050102010706020507" pitchFamily="18" charset="2"/>
              <a:buChar char="·"/>
              <a:defRPr b="1">
                <a:solidFill>
                  <a:schemeClr val="tx1"/>
                </a:solidFill>
                <a:latin typeface="Arial" panose="020B0604020202020204" pitchFamily="34" charset="0"/>
              </a:defRPr>
            </a:lvl2pPr>
            <a:lvl3pPr marL="1143000" indent="-228600">
              <a:lnSpc>
                <a:spcPct val="89000"/>
              </a:lnSpc>
              <a:spcBef>
                <a:spcPct val="30000"/>
              </a:spcBef>
              <a:buClr>
                <a:srgbClr val="0000FF"/>
              </a:buClr>
              <a:buSzPct val="59000"/>
              <a:buFont typeface="Symbol" panose="05050102010706020507" pitchFamily="18" charset="2"/>
              <a:buChar char="·"/>
              <a:defRPr>
                <a:solidFill>
                  <a:schemeClr val="tx1"/>
                </a:solidFill>
                <a:latin typeface="Arial" panose="020B0604020202020204" pitchFamily="34" charset="0"/>
              </a:defRPr>
            </a:lvl3pPr>
            <a:lvl4pPr marL="16002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4pPr>
            <a:lvl5pPr marL="20574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9pPr>
          </a:lstStyle>
          <a:p>
            <a:pPr algn="ctr">
              <a:lnSpc>
                <a:spcPct val="100000"/>
              </a:lnSpc>
              <a:spcAft>
                <a:spcPct val="0"/>
              </a:spcAft>
            </a:pPr>
            <a:r>
              <a:rPr lang="en-GB" altLang="en-US" sz="2200">
                <a:latin typeface="Palatino" pitchFamily="18" charset="0"/>
              </a:rPr>
              <a:t>Feathers</a:t>
            </a:r>
            <a:endParaRPr lang="en-GB" altLang="en-US" sz="2200" b="0">
              <a:latin typeface="Palatino" pitchFamily="18" charset="0"/>
            </a:endParaRPr>
          </a:p>
        </p:txBody>
      </p:sp>
      <p:sp>
        <p:nvSpPr>
          <p:cNvPr id="38917" name="Line 6"/>
          <p:cNvSpPr>
            <a:spLocks noChangeShapeType="1"/>
          </p:cNvSpPr>
          <p:nvPr/>
        </p:nvSpPr>
        <p:spPr bwMode="auto">
          <a:xfrm>
            <a:off x="3048000" y="3276600"/>
            <a:ext cx="801688" cy="1588"/>
          </a:xfrm>
          <a:prstGeom prst="line">
            <a:avLst/>
          </a:prstGeom>
          <a:noFill/>
          <a:ln w="28575">
            <a:solidFill>
              <a:schemeClr val="tx1"/>
            </a:solidFill>
            <a:round/>
            <a:headEnd type="triangle" w="med" len="med"/>
            <a:tailEnd/>
          </a:ln>
          <a:extLst>
            <a:ext uri="{909E8E84-426E-40DD-AFC4-6F175D3DCCD1}">
              <a14:hiddenFill xmlns:a14="http://schemas.microsoft.com/office/drawing/2010/main">
                <a:noFill/>
              </a14:hiddenFill>
            </a:ext>
          </a:extLst>
        </p:spPr>
        <p:txBody>
          <a:bodyPr wrap="none" anchor="ctr"/>
          <a:lstStyle/>
          <a:p>
            <a:endParaRPr lang="en-US"/>
          </a:p>
        </p:txBody>
      </p:sp>
      <p:grpSp>
        <p:nvGrpSpPr>
          <p:cNvPr id="38918" name="Group 7"/>
          <p:cNvGrpSpPr>
            <a:grpSpLocks/>
          </p:cNvGrpSpPr>
          <p:nvPr/>
        </p:nvGrpSpPr>
        <p:grpSpPr bwMode="auto">
          <a:xfrm>
            <a:off x="2057400" y="2971800"/>
            <a:ext cx="990600" cy="533400"/>
            <a:chOff x="2208" y="1776"/>
            <a:chExt cx="624" cy="336"/>
          </a:xfrm>
        </p:grpSpPr>
        <p:sp>
          <p:nvSpPr>
            <p:cNvPr id="38989" name="Oval 8"/>
            <p:cNvSpPr>
              <a:spLocks noChangeArrowheads="1"/>
            </p:cNvSpPr>
            <p:nvPr/>
          </p:nvSpPr>
          <p:spPr bwMode="auto">
            <a:xfrm>
              <a:off x="2208" y="1776"/>
              <a:ext cx="624" cy="336"/>
            </a:xfrm>
            <a:prstGeom prst="ellipse">
              <a:avLst/>
            </a:prstGeom>
            <a:solidFill>
              <a:schemeClr val="bg1"/>
            </a:solidFill>
            <a:ln w="12700">
              <a:solidFill>
                <a:schemeClr val="tx1"/>
              </a:solidFill>
              <a:round/>
              <a:headEnd type="none" w="sm" len="sm"/>
              <a:tailEnd type="none" w="sm" len="sm"/>
            </a:ln>
          </p:spPr>
          <p:txBody>
            <a:bodyPr wrap="none" anchor="ctr"/>
            <a:lstStyle>
              <a:lvl1pPr>
                <a:lnSpc>
                  <a:spcPct val="89000"/>
                </a:lnSpc>
                <a:spcBef>
                  <a:spcPct val="50000"/>
                </a:spcBef>
                <a:spcAft>
                  <a:spcPct val="10000"/>
                </a:spcAft>
                <a:defRPr sz="2400" b="1">
                  <a:solidFill>
                    <a:schemeClr val="tx1"/>
                  </a:solidFill>
                  <a:latin typeface="Arial" panose="020B0604020202020204" pitchFamily="34" charset="0"/>
                </a:defRPr>
              </a:lvl1pPr>
              <a:lvl2pPr marL="742950" indent="-285750">
                <a:lnSpc>
                  <a:spcPct val="89000"/>
                </a:lnSpc>
                <a:spcBef>
                  <a:spcPct val="50000"/>
                </a:spcBef>
                <a:buClr>
                  <a:srgbClr val="0000FF"/>
                </a:buClr>
                <a:buSzPct val="100000"/>
                <a:buFont typeface="Symbol" panose="05050102010706020507" pitchFamily="18" charset="2"/>
                <a:buChar char="·"/>
                <a:defRPr b="1">
                  <a:solidFill>
                    <a:schemeClr val="tx1"/>
                  </a:solidFill>
                  <a:latin typeface="Arial" panose="020B0604020202020204" pitchFamily="34" charset="0"/>
                </a:defRPr>
              </a:lvl2pPr>
              <a:lvl3pPr marL="1143000" indent="-228600">
                <a:lnSpc>
                  <a:spcPct val="89000"/>
                </a:lnSpc>
                <a:spcBef>
                  <a:spcPct val="30000"/>
                </a:spcBef>
                <a:buClr>
                  <a:srgbClr val="0000FF"/>
                </a:buClr>
                <a:buSzPct val="59000"/>
                <a:buFont typeface="Symbol" panose="05050102010706020507" pitchFamily="18" charset="2"/>
                <a:buChar char="·"/>
                <a:defRPr>
                  <a:solidFill>
                    <a:schemeClr val="tx1"/>
                  </a:solidFill>
                  <a:latin typeface="Arial" panose="020B0604020202020204" pitchFamily="34" charset="0"/>
                </a:defRPr>
              </a:lvl3pPr>
              <a:lvl4pPr marL="16002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4pPr>
              <a:lvl5pPr marL="20574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9pPr>
            </a:lstStyle>
            <a:p>
              <a:pPr>
                <a:lnSpc>
                  <a:spcPct val="100000"/>
                </a:lnSpc>
                <a:spcBef>
                  <a:spcPct val="0"/>
                </a:spcBef>
                <a:spcAft>
                  <a:spcPct val="0"/>
                </a:spcAft>
              </a:pPr>
              <a:endParaRPr lang="sv-SE" altLang="en-US" b="0">
                <a:latin typeface="Times New Roman" panose="02020603050405020304" pitchFamily="18" charset="0"/>
              </a:endParaRPr>
            </a:p>
          </p:txBody>
        </p:sp>
        <p:sp>
          <p:nvSpPr>
            <p:cNvPr id="38990" name="Text Box 9"/>
            <p:cNvSpPr txBox="1">
              <a:spLocks noChangeArrowheads="1"/>
            </p:cNvSpPr>
            <p:nvPr/>
          </p:nvSpPr>
          <p:spPr bwMode="auto">
            <a:xfrm>
              <a:off x="2304" y="1824"/>
              <a:ext cx="498"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a:lnSpc>
                  <a:spcPct val="89000"/>
                </a:lnSpc>
                <a:spcBef>
                  <a:spcPct val="50000"/>
                </a:spcBef>
                <a:spcAft>
                  <a:spcPct val="10000"/>
                </a:spcAft>
                <a:defRPr sz="2400" b="1">
                  <a:solidFill>
                    <a:schemeClr val="tx1"/>
                  </a:solidFill>
                  <a:latin typeface="Arial" panose="020B0604020202020204" pitchFamily="34" charset="0"/>
                </a:defRPr>
              </a:lvl1pPr>
              <a:lvl2pPr marL="742950" indent="-285750">
                <a:lnSpc>
                  <a:spcPct val="89000"/>
                </a:lnSpc>
                <a:spcBef>
                  <a:spcPct val="50000"/>
                </a:spcBef>
                <a:buClr>
                  <a:srgbClr val="0000FF"/>
                </a:buClr>
                <a:buSzPct val="100000"/>
                <a:buFont typeface="Symbol" panose="05050102010706020507" pitchFamily="18" charset="2"/>
                <a:buChar char="·"/>
                <a:defRPr b="1">
                  <a:solidFill>
                    <a:schemeClr val="tx1"/>
                  </a:solidFill>
                  <a:latin typeface="Arial" panose="020B0604020202020204" pitchFamily="34" charset="0"/>
                </a:defRPr>
              </a:lvl2pPr>
              <a:lvl3pPr marL="1143000" indent="-228600">
                <a:lnSpc>
                  <a:spcPct val="89000"/>
                </a:lnSpc>
                <a:spcBef>
                  <a:spcPct val="30000"/>
                </a:spcBef>
                <a:buClr>
                  <a:srgbClr val="0000FF"/>
                </a:buClr>
                <a:buSzPct val="59000"/>
                <a:buFont typeface="Symbol" panose="05050102010706020507" pitchFamily="18" charset="2"/>
                <a:buChar char="·"/>
                <a:defRPr>
                  <a:solidFill>
                    <a:schemeClr val="tx1"/>
                  </a:solidFill>
                  <a:latin typeface="Arial" panose="020B0604020202020204" pitchFamily="34" charset="0"/>
                </a:defRPr>
              </a:lvl3pPr>
              <a:lvl4pPr marL="16002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4pPr>
              <a:lvl5pPr marL="20574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9pPr>
            </a:lstStyle>
            <a:p>
              <a:pPr>
                <a:lnSpc>
                  <a:spcPct val="100000"/>
                </a:lnSpc>
                <a:spcBef>
                  <a:spcPct val="0"/>
                </a:spcBef>
                <a:spcAft>
                  <a:spcPct val="0"/>
                </a:spcAft>
              </a:pPr>
              <a:r>
                <a:rPr lang="en-GB" altLang="en-US" sz="2200">
                  <a:latin typeface="Palatino" pitchFamily="18" charset="0"/>
                </a:rPr>
                <a:t>Flies</a:t>
              </a:r>
              <a:endParaRPr lang="en-GB" altLang="en-US" sz="2200" b="0">
                <a:latin typeface="Palatino" pitchFamily="18" charset="0"/>
              </a:endParaRPr>
            </a:p>
          </p:txBody>
        </p:sp>
      </p:grpSp>
      <p:grpSp>
        <p:nvGrpSpPr>
          <p:cNvPr id="38919" name="Group 10"/>
          <p:cNvGrpSpPr>
            <a:grpSpLocks/>
          </p:cNvGrpSpPr>
          <p:nvPr/>
        </p:nvGrpSpPr>
        <p:grpSpPr bwMode="auto">
          <a:xfrm>
            <a:off x="3733800" y="3048000"/>
            <a:ext cx="1371600" cy="503238"/>
            <a:chOff x="3600" y="1824"/>
            <a:chExt cx="864" cy="317"/>
          </a:xfrm>
        </p:grpSpPr>
        <p:sp>
          <p:nvSpPr>
            <p:cNvPr id="38987" name="Rectangle 11"/>
            <p:cNvSpPr>
              <a:spLocks noChangeArrowheads="1"/>
            </p:cNvSpPr>
            <p:nvPr/>
          </p:nvSpPr>
          <p:spPr bwMode="auto">
            <a:xfrm>
              <a:off x="3600" y="1824"/>
              <a:ext cx="864" cy="288"/>
            </a:xfrm>
            <a:prstGeom prst="rect">
              <a:avLst/>
            </a:prstGeom>
            <a:solidFill>
              <a:schemeClr val="bg1"/>
            </a:solidFill>
            <a:ln w="12700">
              <a:solidFill>
                <a:schemeClr val="tx1"/>
              </a:solidFill>
              <a:miter lim="800000"/>
              <a:headEnd type="none" w="sm" len="sm"/>
              <a:tailEnd type="none" w="sm" len="sm"/>
            </a:ln>
          </p:spPr>
          <p:txBody>
            <a:bodyPr wrap="none" anchor="ctr"/>
            <a:lstStyle>
              <a:lvl1pPr>
                <a:lnSpc>
                  <a:spcPct val="89000"/>
                </a:lnSpc>
                <a:spcBef>
                  <a:spcPct val="50000"/>
                </a:spcBef>
                <a:spcAft>
                  <a:spcPct val="10000"/>
                </a:spcAft>
                <a:defRPr sz="2400" b="1">
                  <a:solidFill>
                    <a:schemeClr val="tx1"/>
                  </a:solidFill>
                  <a:latin typeface="Arial" panose="020B0604020202020204" pitchFamily="34" charset="0"/>
                </a:defRPr>
              </a:lvl1pPr>
              <a:lvl2pPr marL="742950" indent="-285750">
                <a:lnSpc>
                  <a:spcPct val="89000"/>
                </a:lnSpc>
                <a:spcBef>
                  <a:spcPct val="50000"/>
                </a:spcBef>
                <a:buClr>
                  <a:srgbClr val="0000FF"/>
                </a:buClr>
                <a:buSzPct val="100000"/>
                <a:buFont typeface="Symbol" panose="05050102010706020507" pitchFamily="18" charset="2"/>
                <a:buChar char="·"/>
                <a:defRPr b="1">
                  <a:solidFill>
                    <a:schemeClr val="tx1"/>
                  </a:solidFill>
                  <a:latin typeface="Arial" panose="020B0604020202020204" pitchFamily="34" charset="0"/>
                </a:defRPr>
              </a:lvl2pPr>
              <a:lvl3pPr marL="1143000" indent="-228600">
                <a:lnSpc>
                  <a:spcPct val="89000"/>
                </a:lnSpc>
                <a:spcBef>
                  <a:spcPct val="30000"/>
                </a:spcBef>
                <a:buClr>
                  <a:srgbClr val="0000FF"/>
                </a:buClr>
                <a:buSzPct val="59000"/>
                <a:buFont typeface="Symbol" panose="05050102010706020507" pitchFamily="18" charset="2"/>
                <a:buChar char="·"/>
                <a:defRPr>
                  <a:solidFill>
                    <a:schemeClr val="tx1"/>
                  </a:solidFill>
                  <a:latin typeface="Arial" panose="020B0604020202020204" pitchFamily="34" charset="0"/>
                </a:defRPr>
              </a:lvl3pPr>
              <a:lvl4pPr marL="16002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4pPr>
              <a:lvl5pPr marL="20574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9pPr>
            </a:lstStyle>
            <a:p>
              <a:pPr>
                <a:lnSpc>
                  <a:spcPct val="100000"/>
                </a:lnSpc>
                <a:spcBef>
                  <a:spcPct val="0"/>
                </a:spcBef>
                <a:spcAft>
                  <a:spcPct val="0"/>
                </a:spcAft>
              </a:pPr>
              <a:endParaRPr lang="sv-SE" altLang="en-US" b="0">
                <a:latin typeface="Times New Roman" panose="02020603050405020304" pitchFamily="18" charset="0"/>
              </a:endParaRPr>
            </a:p>
          </p:txBody>
        </p:sp>
        <p:sp>
          <p:nvSpPr>
            <p:cNvPr id="38988" name="Text Box 12"/>
            <p:cNvSpPr txBox="1">
              <a:spLocks noChangeArrowheads="1"/>
            </p:cNvSpPr>
            <p:nvPr/>
          </p:nvSpPr>
          <p:spPr bwMode="auto">
            <a:xfrm>
              <a:off x="3744" y="1872"/>
              <a:ext cx="624"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lnSpc>
                  <a:spcPct val="89000"/>
                </a:lnSpc>
                <a:spcBef>
                  <a:spcPct val="50000"/>
                </a:spcBef>
                <a:spcAft>
                  <a:spcPct val="10000"/>
                </a:spcAft>
                <a:defRPr sz="2400" b="1">
                  <a:solidFill>
                    <a:schemeClr val="tx1"/>
                  </a:solidFill>
                  <a:latin typeface="Arial" panose="020B0604020202020204" pitchFamily="34" charset="0"/>
                </a:defRPr>
              </a:lvl1pPr>
              <a:lvl2pPr marL="742950" indent="-285750">
                <a:lnSpc>
                  <a:spcPct val="89000"/>
                </a:lnSpc>
                <a:spcBef>
                  <a:spcPct val="50000"/>
                </a:spcBef>
                <a:buClr>
                  <a:srgbClr val="0000FF"/>
                </a:buClr>
                <a:buSzPct val="100000"/>
                <a:buFont typeface="Symbol" panose="05050102010706020507" pitchFamily="18" charset="2"/>
                <a:buChar char="·"/>
                <a:defRPr b="1">
                  <a:solidFill>
                    <a:schemeClr val="tx1"/>
                  </a:solidFill>
                  <a:latin typeface="Arial" panose="020B0604020202020204" pitchFamily="34" charset="0"/>
                </a:defRPr>
              </a:lvl2pPr>
              <a:lvl3pPr marL="1143000" indent="-228600">
                <a:lnSpc>
                  <a:spcPct val="89000"/>
                </a:lnSpc>
                <a:spcBef>
                  <a:spcPct val="30000"/>
                </a:spcBef>
                <a:buClr>
                  <a:srgbClr val="0000FF"/>
                </a:buClr>
                <a:buSzPct val="59000"/>
                <a:buFont typeface="Symbol" panose="05050102010706020507" pitchFamily="18" charset="2"/>
                <a:buChar char="·"/>
                <a:defRPr>
                  <a:solidFill>
                    <a:schemeClr val="tx1"/>
                  </a:solidFill>
                  <a:latin typeface="Arial" panose="020B0604020202020204" pitchFamily="34" charset="0"/>
                </a:defRPr>
              </a:lvl3pPr>
              <a:lvl4pPr marL="16002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4pPr>
              <a:lvl5pPr marL="20574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9pPr>
            </a:lstStyle>
            <a:p>
              <a:pPr>
                <a:lnSpc>
                  <a:spcPct val="100000"/>
                </a:lnSpc>
                <a:spcAft>
                  <a:spcPct val="0"/>
                </a:spcAft>
              </a:pPr>
              <a:r>
                <a:rPr lang="en-GB" altLang="en-US" sz="2200">
                  <a:latin typeface="Palatino" pitchFamily="18" charset="0"/>
                </a:rPr>
                <a:t>BIRD</a:t>
              </a:r>
              <a:endParaRPr lang="en-GB" altLang="en-US" sz="2200" b="0">
                <a:latin typeface="Palatino" pitchFamily="18" charset="0"/>
              </a:endParaRPr>
            </a:p>
          </p:txBody>
        </p:sp>
      </p:grpSp>
      <p:grpSp>
        <p:nvGrpSpPr>
          <p:cNvPr id="38920" name="Group 13"/>
          <p:cNvGrpSpPr>
            <a:grpSpLocks/>
          </p:cNvGrpSpPr>
          <p:nvPr/>
        </p:nvGrpSpPr>
        <p:grpSpPr bwMode="auto">
          <a:xfrm>
            <a:off x="1828800" y="1524000"/>
            <a:ext cx="6248400" cy="609600"/>
            <a:chOff x="1344" y="1200"/>
            <a:chExt cx="3936" cy="384"/>
          </a:xfrm>
        </p:grpSpPr>
        <p:sp>
          <p:nvSpPr>
            <p:cNvPr id="38973" name="Line 14"/>
            <p:cNvSpPr>
              <a:spLocks noChangeShapeType="1"/>
            </p:cNvSpPr>
            <p:nvPr/>
          </p:nvSpPr>
          <p:spPr bwMode="auto">
            <a:xfrm>
              <a:off x="2112" y="1392"/>
              <a:ext cx="457" cy="1"/>
            </a:xfrm>
            <a:prstGeom prst="line">
              <a:avLst/>
            </a:prstGeom>
            <a:noFill/>
            <a:ln w="28575">
              <a:solidFill>
                <a:schemeClr val="tx1"/>
              </a:solidFill>
              <a:round/>
              <a:headEnd type="triangle" w="med" len="med"/>
              <a:tailEnd/>
            </a:ln>
            <a:extLst>
              <a:ext uri="{909E8E84-426E-40DD-AFC4-6F175D3DCCD1}">
                <a14:hiddenFill xmlns:a14="http://schemas.microsoft.com/office/drawing/2010/main">
                  <a:noFill/>
                </a14:hiddenFill>
              </a:ext>
            </a:extLst>
          </p:spPr>
          <p:txBody>
            <a:bodyPr wrap="none" anchor="ctr"/>
            <a:lstStyle/>
            <a:p>
              <a:endParaRPr lang="en-US"/>
            </a:p>
          </p:txBody>
        </p:sp>
        <p:grpSp>
          <p:nvGrpSpPr>
            <p:cNvPr id="38974" name="Group 15"/>
            <p:cNvGrpSpPr>
              <a:grpSpLocks/>
            </p:cNvGrpSpPr>
            <p:nvPr/>
          </p:nvGrpSpPr>
          <p:grpSpPr bwMode="auto">
            <a:xfrm>
              <a:off x="1344" y="1200"/>
              <a:ext cx="720" cy="336"/>
              <a:chOff x="2160" y="1152"/>
              <a:chExt cx="720" cy="336"/>
            </a:xfrm>
          </p:grpSpPr>
          <p:sp>
            <p:nvSpPr>
              <p:cNvPr id="38985" name="Oval 16"/>
              <p:cNvSpPr>
                <a:spLocks noChangeArrowheads="1"/>
              </p:cNvSpPr>
              <p:nvPr/>
            </p:nvSpPr>
            <p:spPr bwMode="auto">
              <a:xfrm>
                <a:off x="2160" y="1152"/>
                <a:ext cx="720" cy="336"/>
              </a:xfrm>
              <a:prstGeom prst="ellipse">
                <a:avLst/>
              </a:prstGeom>
              <a:solidFill>
                <a:schemeClr val="bg1"/>
              </a:solidFill>
              <a:ln w="12700">
                <a:solidFill>
                  <a:schemeClr val="tx1"/>
                </a:solidFill>
                <a:round/>
                <a:headEnd type="none" w="sm" len="sm"/>
                <a:tailEnd type="none" w="sm" len="sm"/>
              </a:ln>
            </p:spPr>
            <p:txBody>
              <a:bodyPr wrap="none" anchor="ctr"/>
              <a:lstStyle>
                <a:lvl1pPr>
                  <a:lnSpc>
                    <a:spcPct val="89000"/>
                  </a:lnSpc>
                  <a:spcBef>
                    <a:spcPct val="50000"/>
                  </a:spcBef>
                  <a:spcAft>
                    <a:spcPct val="10000"/>
                  </a:spcAft>
                  <a:defRPr sz="2400" b="1">
                    <a:solidFill>
                      <a:schemeClr val="tx1"/>
                    </a:solidFill>
                    <a:latin typeface="Arial" panose="020B0604020202020204" pitchFamily="34" charset="0"/>
                  </a:defRPr>
                </a:lvl1pPr>
                <a:lvl2pPr marL="742950" indent="-285750">
                  <a:lnSpc>
                    <a:spcPct val="89000"/>
                  </a:lnSpc>
                  <a:spcBef>
                    <a:spcPct val="50000"/>
                  </a:spcBef>
                  <a:buClr>
                    <a:srgbClr val="0000FF"/>
                  </a:buClr>
                  <a:buSzPct val="100000"/>
                  <a:buFont typeface="Symbol" panose="05050102010706020507" pitchFamily="18" charset="2"/>
                  <a:buChar char="·"/>
                  <a:defRPr b="1">
                    <a:solidFill>
                      <a:schemeClr val="tx1"/>
                    </a:solidFill>
                    <a:latin typeface="Arial" panose="020B0604020202020204" pitchFamily="34" charset="0"/>
                  </a:defRPr>
                </a:lvl2pPr>
                <a:lvl3pPr marL="1143000" indent="-228600">
                  <a:lnSpc>
                    <a:spcPct val="89000"/>
                  </a:lnSpc>
                  <a:spcBef>
                    <a:spcPct val="30000"/>
                  </a:spcBef>
                  <a:buClr>
                    <a:srgbClr val="0000FF"/>
                  </a:buClr>
                  <a:buSzPct val="59000"/>
                  <a:buFont typeface="Symbol" panose="05050102010706020507" pitchFamily="18" charset="2"/>
                  <a:buChar char="·"/>
                  <a:defRPr>
                    <a:solidFill>
                      <a:schemeClr val="tx1"/>
                    </a:solidFill>
                    <a:latin typeface="Arial" panose="020B0604020202020204" pitchFamily="34" charset="0"/>
                  </a:defRPr>
                </a:lvl3pPr>
                <a:lvl4pPr marL="16002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4pPr>
                <a:lvl5pPr marL="20574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9pPr>
              </a:lstStyle>
              <a:p>
                <a:pPr>
                  <a:lnSpc>
                    <a:spcPct val="100000"/>
                  </a:lnSpc>
                  <a:spcBef>
                    <a:spcPct val="0"/>
                  </a:spcBef>
                  <a:spcAft>
                    <a:spcPct val="0"/>
                  </a:spcAft>
                </a:pPr>
                <a:endParaRPr lang="sv-SE" altLang="en-US" b="0">
                  <a:latin typeface="Times New Roman" panose="02020603050405020304" pitchFamily="18" charset="0"/>
                </a:endParaRPr>
              </a:p>
            </p:txBody>
          </p:sp>
          <p:sp>
            <p:nvSpPr>
              <p:cNvPr id="38986" name="Text Box 17"/>
              <p:cNvSpPr txBox="1">
                <a:spLocks noChangeArrowheads="1"/>
              </p:cNvSpPr>
              <p:nvPr/>
            </p:nvSpPr>
            <p:spPr bwMode="auto">
              <a:xfrm>
                <a:off x="2256" y="1200"/>
                <a:ext cx="576"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a:lnSpc>
                    <a:spcPct val="89000"/>
                  </a:lnSpc>
                  <a:spcBef>
                    <a:spcPct val="50000"/>
                  </a:spcBef>
                  <a:spcAft>
                    <a:spcPct val="10000"/>
                  </a:spcAft>
                  <a:defRPr sz="2400" b="1">
                    <a:solidFill>
                      <a:schemeClr val="tx1"/>
                    </a:solidFill>
                    <a:latin typeface="Arial" panose="020B0604020202020204" pitchFamily="34" charset="0"/>
                  </a:defRPr>
                </a:lvl1pPr>
                <a:lvl2pPr marL="742950" indent="-285750">
                  <a:lnSpc>
                    <a:spcPct val="89000"/>
                  </a:lnSpc>
                  <a:spcBef>
                    <a:spcPct val="50000"/>
                  </a:spcBef>
                  <a:buClr>
                    <a:srgbClr val="0000FF"/>
                  </a:buClr>
                  <a:buSzPct val="100000"/>
                  <a:buFont typeface="Symbol" panose="05050102010706020507" pitchFamily="18" charset="2"/>
                  <a:buChar char="·"/>
                  <a:defRPr b="1">
                    <a:solidFill>
                      <a:schemeClr val="tx1"/>
                    </a:solidFill>
                    <a:latin typeface="Arial" panose="020B0604020202020204" pitchFamily="34" charset="0"/>
                  </a:defRPr>
                </a:lvl2pPr>
                <a:lvl3pPr marL="1143000" indent="-228600">
                  <a:lnSpc>
                    <a:spcPct val="89000"/>
                  </a:lnSpc>
                  <a:spcBef>
                    <a:spcPct val="30000"/>
                  </a:spcBef>
                  <a:buClr>
                    <a:srgbClr val="0000FF"/>
                  </a:buClr>
                  <a:buSzPct val="59000"/>
                  <a:buFont typeface="Symbol" panose="05050102010706020507" pitchFamily="18" charset="2"/>
                  <a:buChar char="·"/>
                  <a:defRPr>
                    <a:solidFill>
                      <a:schemeClr val="tx1"/>
                    </a:solidFill>
                    <a:latin typeface="Arial" panose="020B0604020202020204" pitchFamily="34" charset="0"/>
                  </a:defRPr>
                </a:lvl3pPr>
                <a:lvl4pPr marL="16002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4pPr>
                <a:lvl5pPr marL="20574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9pPr>
              </a:lstStyle>
              <a:p>
                <a:pPr>
                  <a:lnSpc>
                    <a:spcPct val="100000"/>
                  </a:lnSpc>
                  <a:spcBef>
                    <a:spcPct val="0"/>
                  </a:spcBef>
                  <a:spcAft>
                    <a:spcPct val="0"/>
                  </a:spcAft>
                </a:pPr>
                <a:r>
                  <a:rPr lang="en-GB" altLang="en-US" sz="2200">
                    <a:latin typeface="Palatino" pitchFamily="18" charset="0"/>
                  </a:rPr>
                  <a:t>Move</a:t>
                </a:r>
                <a:endParaRPr lang="en-GB" altLang="en-US" sz="2200" b="0">
                  <a:latin typeface="Palatino" pitchFamily="18" charset="0"/>
                </a:endParaRPr>
              </a:p>
            </p:txBody>
          </p:sp>
        </p:grpSp>
        <p:sp>
          <p:nvSpPr>
            <p:cNvPr id="38975" name="Text Box 18"/>
            <p:cNvSpPr txBox="1">
              <a:spLocks noChangeArrowheads="1"/>
            </p:cNvSpPr>
            <p:nvPr/>
          </p:nvSpPr>
          <p:spPr bwMode="auto">
            <a:xfrm>
              <a:off x="4704" y="1248"/>
              <a:ext cx="576" cy="277"/>
            </a:xfrm>
            <a:prstGeom prst="rect">
              <a:avLst/>
            </a:prstGeom>
            <a:noFill/>
            <a:ln w="12700">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a:spAutoFit/>
            </a:bodyPr>
            <a:lstStyle>
              <a:lvl1pPr>
                <a:lnSpc>
                  <a:spcPct val="89000"/>
                </a:lnSpc>
                <a:spcBef>
                  <a:spcPct val="50000"/>
                </a:spcBef>
                <a:spcAft>
                  <a:spcPct val="10000"/>
                </a:spcAft>
                <a:defRPr sz="2400" b="1">
                  <a:solidFill>
                    <a:schemeClr val="tx1"/>
                  </a:solidFill>
                  <a:latin typeface="Arial" panose="020B0604020202020204" pitchFamily="34" charset="0"/>
                </a:defRPr>
              </a:lvl1pPr>
              <a:lvl2pPr marL="742950" indent="-285750">
                <a:lnSpc>
                  <a:spcPct val="89000"/>
                </a:lnSpc>
                <a:spcBef>
                  <a:spcPct val="50000"/>
                </a:spcBef>
                <a:buClr>
                  <a:srgbClr val="0000FF"/>
                </a:buClr>
                <a:buSzPct val="100000"/>
                <a:buFont typeface="Symbol" panose="05050102010706020507" pitchFamily="18" charset="2"/>
                <a:buChar char="·"/>
                <a:defRPr b="1">
                  <a:solidFill>
                    <a:schemeClr val="tx1"/>
                  </a:solidFill>
                  <a:latin typeface="Arial" panose="020B0604020202020204" pitchFamily="34" charset="0"/>
                </a:defRPr>
              </a:lvl2pPr>
              <a:lvl3pPr marL="1143000" indent="-228600">
                <a:lnSpc>
                  <a:spcPct val="89000"/>
                </a:lnSpc>
                <a:spcBef>
                  <a:spcPct val="30000"/>
                </a:spcBef>
                <a:buClr>
                  <a:srgbClr val="0000FF"/>
                </a:buClr>
                <a:buSzPct val="59000"/>
                <a:buFont typeface="Symbol" panose="05050102010706020507" pitchFamily="18" charset="2"/>
                <a:buChar char="·"/>
                <a:defRPr>
                  <a:solidFill>
                    <a:schemeClr val="tx1"/>
                  </a:solidFill>
                  <a:latin typeface="Arial" panose="020B0604020202020204" pitchFamily="34" charset="0"/>
                </a:defRPr>
              </a:lvl3pPr>
              <a:lvl4pPr marL="16002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4pPr>
              <a:lvl5pPr marL="20574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9pPr>
            </a:lstStyle>
            <a:p>
              <a:pPr algn="ctr">
                <a:lnSpc>
                  <a:spcPct val="100000"/>
                </a:lnSpc>
                <a:spcAft>
                  <a:spcPct val="0"/>
                </a:spcAft>
              </a:pPr>
              <a:r>
                <a:rPr lang="en-GB" altLang="en-US" sz="2200">
                  <a:latin typeface="Palatino" pitchFamily="18" charset="0"/>
                </a:rPr>
                <a:t>Skin</a:t>
              </a:r>
              <a:endParaRPr lang="en-GB" altLang="en-US" sz="2200" b="0">
                <a:latin typeface="Palatino" pitchFamily="18" charset="0"/>
              </a:endParaRPr>
            </a:p>
          </p:txBody>
        </p:sp>
        <p:grpSp>
          <p:nvGrpSpPr>
            <p:cNvPr id="38976" name="Group 19"/>
            <p:cNvGrpSpPr>
              <a:grpSpLocks/>
            </p:cNvGrpSpPr>
            <p:nvPr/>
          </p:nvGrpSpPr>
          <p:grpSpPr bwMode="auto">
            <a:xfrm>
              <a:off x="2544" y="1248"/>
              <a:ext cx="984" cy="317"/>
              <a:chOff x="3552" y="1200"/>
              <a:chExt cx="984" cy="317"/>
            </a:xfrm>
          </p:grpSpPr>
          <p:sp>
            <p:nvSpPr>
              <p:cNvPr id="38983" name="Rectangle 20"/>
              <p:cNvSpPr>
                <a:spLocks noChangeArrowheads="1"/>
              </p:cNvSpPr>
              <p:nvPr/>
            </p:nvSpPr>
            <p:spPr bwMode="auto">
              <a:xfrm>
                <a:off x="3552" y="1200"/>
                <a:ext cx="864" cy="288"/>
              </a:xfrm>
              <a:prstGeom prst="rect">
                <a:avLst/>
              </a:prstGeom>
              <a:solidFill>
                <a:schemeClr val="bg1"/>
              </a:solidFill>
              <a:ln w="12700">
                <a:solidFill>
                  <a:schemeClr val="tx1"/>
                </a:solidFill>
                <a:miter lim="800000"/>
                <a:headEnd type="none" w="sm" len="sm"/>
                <a:tailEnd type="none" w="sm" len="sm"/>
              </a:ln>
            </p:spPr>
            <p:txBody>
              <a:bodyPr wrap="none" anchor="ctr"/>
              <a:lstStyle>
                <a:lvl1pPr>
                  <a:lnSpc>
                    <a:spcPct val="89000"/>
                  </a:lnSpc>
                  <a:spcBef>
                    <a:spcPct val="50000"/>
                  </a:spcBef>
                  <a:spcAft>
                    <a:spcPct val="10000"/>
                  </a:spcAft>
                  <a:defRPr sz="2400" b="1">
                    <a:solidFill>
                      <a:schemeClr val="tx1"/>
                    </a:solidFill>
                    <a:latin typeface="Arial" panose="020B0604020202020204" pitchFamily="34" charset="0"/>
                  </a:defRPr>
                </a:lvl1pPr>
                <a:lvl2pPr marL="742950" indent="-285750">
                  <a:lnSpc>
                    <a:spcPct val="89000"/>
                  </a:lnSpc>
                  <a:spcBef>
                    <a:spcPct val="50000"/>
                  </a:spcBef>
                  <a:buClr>
                    <a:srgbClr val="0000FF"/>
                  </a:buClr>
                  <a:buSzPct val="100000"/>
                  <a:buFont typeface="Symbol" panose="05050102010706020507" pitchFamily="18" charset="2"/>
                  <a:buChar char="·"/>
                  <a:defRPr b="1">
                    <a:solidFill>
                      <a:schemeClr val="tx1"/>
                    </a:solidFill>
                    <a:latin typeface="Arial" panose="020B0604020202020204" pitchFamily="34" charset="0"/>
                  </a:defRPr>
                </a:lvl2pPr>
                <a:lvl3pPr marL="1143000" indent="-228600">
                  <a:lnSpc>
                    <a:spcPct val="89000"/>
                  </a:lnSpc>
                  <a:spcBef>
                    <a:spcPct val="30000"/>
                  </a:spcBef>
                  <a:buClr>
                    <a:srgbClr val="0000FF"/>
                  </a:buClr>
                  <a:buSzPct val="59000"/>
                  <a:buFont typeface="Symbol" panose="05050102010706020507" pitchFamily="18" charset="2"/>
                  <a:buChar char="·"/>
                  <a:defRPr>
                    <a:solidFill>
                      <a:schemeClr val="tx1"/>
                    </a:solidFill>
                    <a:latin typeface="Arial" panose="020B0604020202020204" pitchFamily="34" charset="0"/>
                  </a:defRPr>
                </a:lvl3pPr>
                <a:lvl4pPr marL="16002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4pPr>
                <a:lvl5pPr marL="20574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9pPr>
              </a:lstStyle>
              <a:p>
                <a:pPr>
                  <a:lnSpc>
                    <a:spcPct val="100000"/>
                  </a:lnSpc>
                  <a:spcBef>
                    <a:spcPct val="0"/>
                  </a:spcBef>
                  <a:spcAft>
                    <a:spcPct val="0"/>
                  </a:spcAft>
                </a:pPr>
                <a:endParaRPr lang="sv-SE" altLang="en-US" b="0">
                  <a:latin typeface="Times New Roman" panose="02020603050405020304" pitchFamily="18" charset="0"/>
                </a:endParaRPr>
              </a:p>
            </p:txBody>
          </p:sp>
          <p:sp>
            <p:nvSpPr>
              <p:cNvPr id="38984" name="Text Box 21"/>
              <p:cNvSpPr txBox="1">
                <a:spLocks noChangeArrowheads="1"/>
              </p:cNvSpPr>
              <p:nvPr/>
            </p:nvSpPr>
            <p:spPr bwMode="auto">
              <a:xfrm>
                <a:off x="3576" y="1248"/>
                <a:ext cx="960"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lnSpc>
                    <a:spcPct val="89000"/>
                  </a:lnSpc>
                  <a:spcBef>
                    <a:spcPct val="50000"/>
                  </a:spcBef>
                  <a:spcAft>
                    <a:spcPct val="10000"/>
                  </a:spcAft>
                  <a:defRPr sz="2400" b="1">
                    <a:solidFill>
                      <a:schemeClr val="tx1"/>
                    </a:solidFill>
                    <a:latin typeface="Arial" panose="020B0604020202020204" pitchFamily="34" charset="0"/>
                  </a:defRPr>
                </a:lvl1pPr>
                <a:lvl2pPr marL="742950" indent="-285750">
                  <a:lnSpc>
                    <a:spcPct val="89000"/>
                  </a:lnSpc>
                  <a:spcBef>
                    <a:spcPct val="50000"/>
                  </a:spcBef>
                  <a:buClr>
                    <a:srgbClr val="0000FF"/>
                  </a:buClr>
                  <a:buSzPct val="100000"/>
                  <a:buFont typeface="Symbol" panose="05050102010706020507" pitchFamily="18" charset="2"/>
                  <a:buChar char="·"/>
                  <a:defRPr b="1">
                    <a:solidFill>
                      <a:schemeClr val="tx1"/>
                    </a:solidFill>
                    <a:latin typeface="Arial" panose="020B0604020202020204" pitchFamily="34" charset="0"/>
                  </a:defRPr>
                </a:lvl2pPr>
                <a:lvl3pPr marL="1143000" indent="-228600">
                  <a:lnSpc>
                    <a:spcPct val="89000"/>
                  </a:lnSpc>
                  <a:spcBef>
                    <a:spcPct val="30000"/>
                  </a:spcBef>
                  <a:buClr>
                    <a:srgbClr val="0000FF"/>
                  </a:buClr>
                  <a:buSzPct val="59000"/>
                  <a:buFont typeface="Symbol" panose="05050102010706020507" pitchFamily="18" charset="2"/>
                  <a:buChar char="·"/>
                  <a:defRPr>
                    <a:solidFill>
                      <a:schemeClr val="tx1"/>
                    </a:solidFill>
                    <a:latin typeface="Arial" panose="020B0604020202020204" pitchFamily="34" charset="0"/>
                  </a:defRPr>
                </a:lvl3pPr>
                <a:lvl4pPr marL="16002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4pPr>
                <a:lvl5pPr marL="20574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9pPr>
              </a:lstStyle>
              <a:p>
                <a:pPr>
                  <a:lnSpc>
                    <a:spcPct val="100000"/>
                  </a:lnSpc>
                  <a:spcAft>
                    <a:spcPct val="0"/>
                  </a:spcAft>
                </a:pPr>
                <a:r>
                  <a:rPr lang="en-GB" altLang="en-US" sz="2200">
                    <a:latin typeface="Palatino" pitchFamily="18" charset="0"/>
                  </a:rPr>
                  <a:t>ANIMAL</a:t>
                </a:r>
                <a:endParaRPr lang="en-GB" altLang="en-US" sz="2200" b="0">
                  <a:latin typeface="Palatino" pitchFamily="18" charset="0"/>
                </a:endParaRPr>
              </a:p>
            </p:txBody>
          </p:sp>
        </p:grpSp>
        <p:grpSp>
          <p:nvGrpSpPr>
            <p:cNvPr id="38977" name="Group 22"/>
            <p:cNvGrpSpPr>
              <a:grpSpLocks/>
            </p:cNvGrpSpPr>
            <p:nvPr/>
          </p:nvGrpSpPr>
          <p:grpSpPr bwMode="auto">
            <a:xfrm>
              <a:off x="3408" y="1248"/>
              <a:ext cx="1296" cy="336"/>
              <a:chOff x="4128" y="1200"/>
              <a:chExt cx="1296" cy="336"/>
            </a:xfrm>
          </p:grpSpPr>
          <p:sp>
            <p:nvSpPr>
              <p:cNvPr id="38978" name="Line 23"/>
              <p:cNvSpPr>
                <a:spLocks noChangeShapeType="1"/>
              </p:cNvSpPr>
              <p:nvPr/>
            </p:nvSpPr>
            <p:spPr bwMode="auto">
              <a:xfrm>
                <a:off x="4128" y="1344"/>
                <a:ext cx="336" cy="0"/>
              </a:xfrm>
              <a:prstGeom prst="line">
                <a:avLst/>
              </a:prstGeom>
              <a:noFill/>
              <a:ln w="28575">
                <a:solidFill>
                  <a:schemeClr val="tx1"/>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grpSp>
            <p:nvGrpSpPr>
              <p:cNvPr id="38979" name="Group 24"/>
              <p:cNvGrpSpPr>
                <a:grpSpLocks/>
              </p:cNvGrpSpPr>
              <p:nvPr/>
            </p:nvGrpSpPr>
            <p:grpSpPr bwMode="auto">
              <a:xfrm>
                <a:off x="4464" y="1200"/>
                <a:ext cx="624" cy="336"/>
                <a:chOff x="2208" y="1776"/>
                <a:chExt cx="624" cy="336"/>
              </a:xfrm>
            </p:grpSpPr>
            <p:sp>
              <p:nvSpPr>
                <p:cNvPr id="38981" name="Oval 25"/>
                <p:cNvSpPr>
                  <a:spLocks noChangeArrowheads="1"/>
                </p:cNvSpPr>
                <p:nvPr/>
              </p:nvSpPr>
              <p:spPr bwMode="auto">
                <a:xfrm>
                  <a:off x="2208" y="1776"/>
                  <a:ext cx="624" cy="336"/>
                </a:xfrm>
                <a:prstGeom prst="ellipse">
                  <a:avLst/>
                </a:prstGeom>
                <a:solidFill>
                  <a:schemeClr val="bg1"/>
                </a:solidFill>
                <a:ln w="12700">
                  <a:solidFill>
                    <a:schemeClr val="tx1"/>
                  </a:solidFill>
                  <a:round/>
                  <a:headEnd type="none" w="sm" len="sm"/>
                  <a:tailEnd type="none" w="sm" len="sm"/>
                </a:ln>
              </p:spPr>
              <p:txBody>
                <a:bodyPr wrap="none" anchor="ctr"/>
                <a:lstStyle>
                  <a:lvl1pPr>
                    <a:lnSpc>
                      <a:spcPct val="89000"/>
                    </a:lnSpc>
                    <a:spcBef>
                      <a:spcPct val="50000"/>
                    </a:spcBef>
                    <a:spcAft>
                      <a:spcPct val="10000"/>
                    </a:spcAft>
                    <a:defRPr sz="2400" b="1">
                      <a:solidFill>
                        <a:schemeClr val="tx1"/>
                      </a:solidFill>
                      <a:latin typeface="Arial" panose="020B0604020202020204" pitchFamily="34" charset="0"/>
                    </a:defRPr>
                  </a:lvl1pPr>
                  <a:lvl2pPr marL="742950" indent="-285750">
                    <a:lnSpc>
                      <a:spcPct val="89000"/>
                    </a:lnSpc>
                    <a:spcBef>
                      <a:spcPct val="50000"/>
                    </a:spcBef>
                    <a:buClr>
                      <a:srgbClr val="0000FF"/>
                    </a:buClr>
                    <a:buSzPct val="100000"/>
                    <a:buFont typeface="Symbol" panose="05050102010706020507" pitchFamily="18" charset="2"/>
                    <a:buChar char="·"/>
                    <a:defRPr b="1">
                      <a:solidFill>
                        <a:schemeClr val="tx1"/>
                      </a:solidFill>
                      <a:latin typeface="Arial" panose="020B0604020202020204" pitchFamily="34" charset="0"/>
                    </a:defRPr>
                  </a:lvl2pPr>
                  <a:lvl3pPr marL="1143000" indent="-228600">
                    <a:lnSpc>
                      <a:spcPct val="89000"/>
                    </a:lnSpc>
                    <a:spcBef>
                      <a:spcPct val="30000"/>
                    </a:spcBef>
                    <a:buClr>
                      <a:srgbClr val="0000FF"/>
                    </a:buClr>
                    <a:buSzPct val="59000"/>
                    <a:buFont typeface="Symbol" panose="05050102010706020507" pitchFamily="18" charset="2"/>
                    <a:buChar char="·"/>
                    <a:defRPr>
                      <a:solidFill>
                        <a:schemeClr val="tx1"/>
                      </a:solidFill>
                      <a:latin typeface="Arial" panose="020B0604020202020204" pitchFamily="34" charset="0"/>
                    </a:defRPr>
                  </a:lvl3pPr>
                  <a:lvl4pPr marL="16002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4pPr>
                  <a:lvl5pPr marL="20574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9pPr>
                </a:lstStyle>
                <a:p>
                  <a:pPr>
                    <a:lnSpc>
                      <a:spcPct val="100000"/>
                    </a:lnSpc>
                    <a:spcBef>
                      <a:spcPct val="0"/>
                    </a:spcBef>
                    <a:spcAft>
                      <a:spcPct val="0"/>
                    </a:spcAft>
                  </a:pPr>
                  <a:endParaRPr lang="sv-SE" altLang="en-US" b="0">
                    <a:latin typeface="Times New Roman" panose="02020603050405020304" pitchFamily="18" charset="0"/>
                  </a:endParaRPr>
                </a:p>
              </p:txBody>
            </p:sp>
            <p:sp>
              <p:nvSpPr>
                <p:cNvPr id="38982" name="Text Box 26"/>
                <p:cNvSpPr txBox="1">
                  <a:spLocks noChangeArrowheads="1"/>
                </p:cNvSpPr>
                <p:nvPr/>
              </p:nvSpPr>
              <p:spPr bwMode="auto">
                <a:xfrm>
                  <a:off x="2304" y="1824"/>
                  <a:ext cx="429"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a:lnSpc>
                      <a:spcPct val="89000"/>
                    </a:lnSpc>
                    <a:spcBef>
                      <a:spcPct val="50000"/>
                    </a:spcBef>
                    <a:spcAft>
                      <a:spcPct val="10000"/>
                    </a:spcAft>
                    <a:defRPr sz="2400" b="1">
                      <a:solidFill>
                        <a:schemeClr val="tx1"/>
                      </a:solidFill>
                      <a:latin typeface="Arial" panose="020B0604020202020204" pitchFamily="34" charset="0"/>
                    </a:defRPr>
                  </a:lvl1pPr>
                  <a:lvl2pPr marL="742950" indent="-285750">
                    <a:lnSpc>
                      <a:spcPct val="89000"/>
                    </a:lnSpc>
                    <a:spcBef>
                      <a:spcPct val="50000"/>
                    </a:spcBef>
                    <a:buClr>
                      <a:srgbClr val="0000FF"/>
                    </a:buClr>
                    <a:buSzPct val="100000"/>
                    <a:buFont typeface="Symbol" panose="05050102010706020507" pitchFamily="18" charset="2"/>
                    <a:buChar char="·"/>
                    <a:defRPr b="1">
                      <a:solidFill>
                        <a:schemeClr val="tx1"/>
                      </a:solidFill>
                      <a:latin typeface="Arial" panose="020B0604020202020204" pitchFamily="34" charset="0"/>
                    </a:defRPr>
                  </a:lvl2pPr>
                  <a:lvl3pPr marL="1143000" indent="-228600">
                    <a:lnSpc>
                      <a:spcPct val="89000"/>
                    </a:lnSpc>
                    <a:spcBef>
                      <a:spcPct val="30000"/>
                    </a:spcBef>
                    <a:buClr>
                      <a:srgbClr val="0000FF"/>
                    </a:buClr>
                    <a:buSzPct val="59000"/>
                    <a:buFont typeface="Symbol" panose="05050102010706020507" pitchFamily="18" charset="2"/>
                    <a:buChar char="·"/>
                    <a:defRPr>
                      <a:solidFill>
                        <a:schemeClr val="tx1"/>
                      </a:solidFill>
                      <a:latin typeface="Arial" panose="020B0604020202020204" pitchFamily="34" charset="0"/>
                    </a:defRPr>
                  </a:lvl3pPr>
                  <a:lvl4pPr marL="16002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4pPr>
                  <a:lvl5pPr marL="20574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9pPr>
                </a:lstStyle>
                <a:p>
                  <a:pPr>
                    <a:lnSpc>
                      <a:spcPct val="100000"/>
                    </a:lnSpc>
                    <a:spcBef>
                      <a:spcPct val="0"/>
                    </a:spcBef>
                    <a:spcAft>
                      <a:spcPct val="0"/>
                    </a:spcAft>
                  </a:pPr>
                  <a:r>
                    <a:rPr lang="en-GB" altLang="en-US" sz="2200">
                      <a:latin typeface="Palatino" pitchFamily="18" charset="0"/>
                    </a:rPr>
                    <a:t>Has</a:t>
                  </a:r>
                  <a:endParaRPr lang="en-GB" altLang="en-US" sz="2200" b="0">
                    <a:latin typeface="Palatino" pitchFamily="18" charset="0"/>
                  </a:endParaRPr>
                </a:p>
              </p:txBody>
            </p:sp>
          </p:grpSp>
          <p:sp>
            <p:nvSpPr>
              <p:cNvPr id="38980" name="Line 27"/>
              <p:cNvSpPr>
                <a:spLocks noChangeShapeType="1"/>
              </p:cNvSpPr>
              <p:nvPr/>
            </p:nvSpPr>
            <p:spPr bwMode="auto">
              <a:xfrm>
                <a:off x="5088" y="1344"/>
                <a:ext cx="336" cy="0"/>
              </a:xfrm>
              <a:prstGeom prst="line">
                <a:avLst/>
              </a:prstGeom>
              <a:noFill/>
              <a:ln w="28575">
                <a:solidFill>
                  <a:schemeClr val="tx1"/>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grpSp>
      </p:grpSp>
      <p:grpSp>
        <p:nvGrpSpPr>
          <p:cNvPr id="38921" name="Group 28"/>
          <p:cNvGrpSpPr>
            <a:grpSpLocks/>
          </p:cNvGrpSpPr>
          <p:nvPr/>
        </p:nvGrpSpPr>
        <p:grpSpPr bwMode="auto">
          <a:xfrm>
            <a:off x="5105400" y="3048000"/>
            <a:ext cx="2057400" cy="533400"/>
            <a:chOff x="4128" y="1200"/>
            <a:chExt cx="1296" cy="336"/>
          </a:xfrm>
        </p:grpSpPr>
        <p:sp>
          <p:nvSpPr>
            <p:cNvPr id="38968" name="Line 29"/>
            <p:cNvSpPr>
              <a:spLocks noChangeShapeType="1"/>
            </p:cNvSpPr>
            <p:nvPr/>
          </p:nvSpPr>
          <p:spPr bwMode="auto">
            <a:xfrm>
              <a:off x="4128" y="1344"/>
              <a:ext cx="336" cy="0"/>
            </a:xfrm>
            <a:prstGeom prst="line">
              <a:avLst/>
            </a:prstGeom>
            <a:noFill/>
            <a:ln w="28575">
              <a:solidFill>
                <a:schemeClr val="tx1"/>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grpSp>
          <p:nvGrpSpPr>
            <p:cNvPr id="38969" name="Group 30"/>
            <p:cNvGrpSpPr>
              <a:grpSpLocks/>
            </p:cNvGrpSpPr>
            <p:nvPr/>
          </p:nvGrpSpPr>
          <p:grpSpPr bwMode="auto">
            <a:xfrm>
              <a:off x="4464" y="1200"/>
              <a:ext cx="624" cy="336"/>
              <a:chOff x="2208" y="1776"/>
              <a:chExt cx="624" cy="336"/>
            </a:xfrm>
          </p:grpSpPr>
          <p:sp>
            <p:nvSpPr>
              <p:cNvPr id="38971" name="Oval 31"/>
              <p:cNvSpPr>
                <a:spLocks noChangeArrowheads="1"/>
              </p:cNvSpPr>
              <p:nvPr/>
            </p:nvSpPr>
            <p:spPr bwMode="auto">
              <a:xfrm>
                <a:off x="2208" y="1776"/>
                <a:ext cx="624" cy="336"/>
              </a:xfrm>
              <a:prstGeom prst="ellipse">
                <a:avLst/>
              </a:prstGeom>
              <a:solidFill>
                <a:schemeClr val="bg1"/>
              </a:solidFill>
              <a:ln w="12700">
                <a:solidFill>
                  <a:schemeClr val="tx1"/>
                </a:solidFill>
                <a:round/>
                <a:headEnd type="none" w="sm" len="sm"/>
                <a:tailEnd type="none" w="sm" len="sm"/>
              </a:ln>
            </p:spPr>
            <p:txBody>
              <a:bodyPr wrap="none" anchor="ctr"/>
              <a:lstStyle>
                <a:lvl1pPr>
                  <a:lnSpc>
                    <a:spcPct val="89000"/>
                  </a:lnSpc>
                  <a:spcBef>
                    <a:spcPct val="50000"/>
                  </a:spcBef>
                  <a:spcAft>
                    <a:spcPct val="10000"/>
                  </a:spcAft>
                  <a:defRPr sz="2400" b="1">
                    <a:solidFill>
                      <a:schemeClr val="tx1"/>
                    </a:solidFill>
                    <a:latin typeface="Arial" panose="020B0604020202020204" pitchFamily="34" charset="0"/>
                  </a:defRPr>
                </a:lvl1pPr>
                <a:lvl2pPr marL="742950" indent="-285750">
                  <a:lnSpc>
                    <a:spcPct val="89000"/>
                  </a:lnSpc>
                  <a:spcBef>
                    <a:spcPct val="50000"/>
                  </a:spcBef>
                  <a:buClr>
                    <a:srgbClr val="0000FF"/>
                  </a:buClr>
                  <a:buSzPct val="100000"/>
                  <a:buFont typeface="Symbol" panose="05050102010706020507" pitchFamily="18" charset="2"/>
                  <a:buChar char="·"/>
                  <a:defRPr b="1">
                    <a:solidFill>
                      <a:schemeClr val="tx1"/>
                    </a:solidFill>
                    <a:latin typeface="Arial" panose="020B0604020202020204" pitchFamily="34" charset="0"/>
                  </a:defRPr>
                </a:lvl2pPr>
                <a:lvl3pPr marL="1143000" indent="-228600">
                  <a:lnSpc>
                    <a:spcPct val="89000"/>
                  </a:lnSpc>
                  <a:spcBef>
                    <a:spcPct val="30000"/>
                  </a:spcBef>
                  <a:buClr>
                    <a:srgbClr val="0000FF"/>
                  </a:buClr>
                  <a:buSzPct val="59000"/>
                  <a:buFont typeface="Symbol" panose="05050102010706020507" pitchFamily="18" charset="2"/>
                  <a:buChar char="·"/>
                  <a:defRPr>
                    <a:solidFill>
                      <a:schemeClr val="tx1"/>
                    </a:solidFill>
                    <a:latin typeface="Arial" panose="020B0604020202020204" pitchFamily="34" charset="0"/>
                  </a:defRPr>
                </a:lvl3pPr>
                <a:lvl4pPr marL="16002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4pPr>
                <a:lvl5pPr marL="20574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9pPr>
              </a:lstStyle>
              <a:p>
                <a:pPr>
                  <a:lnSpc>
                    <a:spcPct val="100000"/>
                  </a:lnSpc>
                  <a:spcBef>
                    <a:spcPct val="0"/>
                  </a:spcBef>
                  <a:spcAft>
                    <a:spcPct val="0"/>
                  </a:spcAft>
                </a:pPr>
                <a:endParaRPr lang="sv-SE" altLang="en-US" b="0">
                  <a:latin typeface="Times New Roman" panose="02020603050405020304" pitchFamily="18" charset="0"/>
                </a:endParaRPr>
              </a:p>
            </p:txBody>
          </p:sp>
          <p:sp>
            <p:nvSpPr>
              <p:cNvPr id="38972" name="Text Box 32"/>
              <p:cNvSpPr txBox="1">
                <a:spLocks noChangeArrowheads="1"/>
              </p:cNvSpPr>
              <p:nvPr/>
            </p:nvSpPr>
            <p:spPr bwMode="auto">
              <a:xfrm>
                <a:off x="2304" y="1824"/>
                <a:ext cx="429"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a:lnSpc>
                    <a:spcPct val="89000"/>
                  </a:lnSpc>
                  <a:spcBef>
                    <a:spcPct val="50000"/>
                  </a:spcBef>
                  <a:spcAft>
                    <a:spcPct val="10000"/>
                  </a:spcAft>
                  <a:defRPr sz="2400" b="1">
                    <a:solidFill>
                      <a:schemeClr val="tx1"/>
                    </a:solidFill>
                    <a:latin typeface="Arial" panose="020B0604020202020204" pitchFamily="34" charset="0"/>
                  </a:defRPr>
                </a:lvl1pPr>
                <a:lvl2pPr marL="742950" indent="-285750">
                  <a:lnSpc>
                    <a:spcPct val="89000"/>
                  </a:lnSpc>
                  <a:spcBef>
                    <a:spcPct val="50000"/>
                  </a:spcBef>
                  <a:buClr>
                    <a:srgbClr val="0000FF"/>
                  </a:buClr>
                  <a:buSzPct val="100000"/>
                  <a:buFont typeface="Symbol" panose="05050102010706020507" pitchFamily="18" charset="2"/>
                  <a:buChar char="·"/>
                  <a:defRPr b="1">
                    <a:solidFill>
                      <a:schemeClr val="tx1"/>
                    </a:solidFill>
                    <a:latin typeface="Arial" panose="020B0604020202020204" pitchFamily="34" charset="0"/>
                  </a:defRPr>
                </a:lvl2pPr>
                <a:lvl3pPr marL="1143000" indent="-228600">
                  <a:lnSpc>
                    <a:spcPct val="89000"/>
                  </a:lnSpc>
                  <a:spcBef>
                    <a:spcPct val="30000"/>
                  </a:spcBef>
                  <a:buClr>
                    <a:srgbClr val="0000FF"/>
                  </a:buClr>
                  <a:buSzPct val="59000"/>
                  <a:buFont typeface="Symbol" panose="05050102010706020507" pitchFamily="18" charset="2"/>
                  <a:buChar char="·"/>
                  <a:defRPr>
                    <a:solidFill>
                      <a:schemeClr val="tx1"/>
                    </a:solidFill>
                    <a:latin typeface="Arial" panose="020B0604020202020204" pitchFamily="34" charset="0"/>
                  </a:defRPr>
                </a:lvl3pPr>
                <a:lvl4pPr marL="16002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4pPr>
                <a:lvl5pPr marL="20574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9pPr>
              </a:lstStyle>
              <a:p>
                <a:pPr>
                  <a:lnSpc>
                    <a:spcPct val="100000"/>
                  </a:lnSpc>
                  <a:spcBef>
                    <a:spcPct val="0"/>
                  </a:spcBef>
                  <a:spcAft>
                    <a:spcPct val="0"/>
                  </a:spcAft>
                </a:pPr>
                <a:r>
                  <a:rPr lang="en-GB" altLang="en-US" sz="2200">
                    <a:latin typeface="Palatino" pitchFamily="18" charset="0"/>
                  </a:rPr>
                  <a:t>Has</a:t>
                </a:r>
                <a:endParaRPr lang="en-GB" altLang="en-US" sz="2200" b="0">
                  <a:latin typeface="Palatino" pitchFamily="18" charset="0"/>
                </a:endParaRPr>
              </a:p>
            </p:txBody>
          </p:sp>
        </p:grpSp>
        <p:sp>
          <p:nvSpPr>
            <p:cNvPr id="38970" name="Line 33"/>
            <p:cNvSpPr>
              <a:spLocks noChangeShapeType="1"/>
            </p:cNvSpPr>
            <p:nvPr/>
          </p:nvSpPr>
          <p:spPr bwMode="auto">
            <a:xfrm>
              <a:off x="5088" y="1344"/>
              <a:ext cx="336" cy="0"/>
            </a:xfrm>
            <a:prstGeom prst="line">
              <a:avLst/>
            </a:prstGeom>
            <a:noFill/>
            <a:ln w="28575">
              <a:solidFill>
                <a:schemeClr val="tx1"/>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38922" name="Group 34"/>
          <p:cNvGrpSpPr>
            <a:grpSpLocks/>
          </p:cNvGrpSpPr>
          <p:nvPr/>
        </p:nvGrpSpPr>
        <p:grpSpPr bwMode="auto">
          <a:xfrm>
            <a:off x="990600" y="4495800"/>
            <a:ext cx="7499350" cy="533400"/>
            <a:chOff x="672" y="2592"/>
            <a:chExt cx="4724" cy="336"/>
          </a:xfrm>
        </p:grpSpPr>
        <p:grpSp>
          <p:nvGrpSpPr>
            <p:cNvPr id="38953" name="Group 35"/>
            <p:cNvGrpSpPr>
              <a:grpSpLocks/>
            </p:cNvGrpSpPr>
            <p:nvPr/>
          </p:nvGrpSpPr>
          <p:grpSpPr bwMode="auto">
            <a:xfrm>
              <a:off x="2544" y="2592"/>
              <a:ext cx="1008" cy="317"/>
              <a:chOff x="3552" y="2544"/>
              <a:chExt cx="1008" cy="317"/>
            </a:xfrm>
          </p:grpSpPr>
          <p:sp>
            <p:nvSpPr>
              <p:cNvPr id="38966" name="Rectangle 36"/>
              <p:cNvSpPr>
                <a:spLocks noChangeArrowheads="1"/>
              </p:cNvSpPr>
              <p:nvPr/>
            </p:nvSpPr>
            <p:spPr bwMode="auto">
              <a:xfrm>
                <a:off x="3552" y="2544"/>
                <a:ext cx="864" cy="288"/>
              </a:xfrm>
              <a:prstGeom prst="rect">
                <a:avLst/>
              </a:prstGeom>
              <a:solidFill>
                <a:schemeClr val="bg1"/>
              </a:solidFill>
              <a:ln w="12700">
                <a:solidFill>
                  <a:schemeClr val="tx1"/>
                </a:solidFill>
                <a:miter lim="800000"/>
                <a:headEnd type="none" w="sm" len="sm"/>
                <a:tailEnd type="none" w="sm" len="sm"/>
              </a:ln>
            </p:spPr>
            <p:txBody>
              <a:bodyPr wrap="none" anchor="ctr"/>
              <a:lstStyle>
                <a:lvl1pPr>
                  <a:lnSpc>
                    <a:spcPct val="89000"/>
                  </a:lnSpc>
                  <a:spcBef>
                    <a:spcPct val="50000"/>
                  </a:spcBef>
                  <a:spcAft>
                    <a:spcPct val="10000"/>
                  </a:spcAft>
                  <a:defRPr sz="2400" b="1">
                    <a:solidFill>
                      <a:schemeClr val="tx1"/>
                    </a:solidFill>
                    <a:latin typeface="Arial" panose="020B0604020202020204" pitchFamily="34" charset="0"/>
                  </a:defRPr>
                </a:lvl1pPr>
                <a:lvl2pPr marL="742950" indent="-285750">
                  <a:lnSpc>
                    <a:spcPct val="89000"/>
                  </a:lnSpc>
                  <a:spcBef>
                    <a:spcPct val="50000"/>
                  </a:spcBef>
                  <a:buClr>
                    <a:srgbClr val="0000FF"/>
                  </a:buClr>
                  <a:buSzPct val="100000"/>
                  <a:buFont typeface="Symbol" panose="05050102010706020507" pitchFamily="18" charset="2"/>
                  <a:buChar char="·"/>
                  <a:defRPr b="1">
                    <a:solidFill>
                      <a:schemeClr val="tx1"/>
                    </a:solidFill>
                    <a:latin typeface="Arial" panose="020B0604020202020204" pitchFamily="34" charset="0"/>
                  </a:defRPr>
                </a:lvl2pPr>
                <a:lvl3pPr marL="1143000" indent="-228600">
                  <a:lnSpc>
                    <a:spcPct val="89000"/>
                  </a:lnSpc>
                  <a:spcBef>
                    <a:spcPct val="30000"/>
                  </a:spcBef>
                  <a:buClr>
                    <a:srgbClr val="0000FF"/>
                  </a:buClr>
                  <a:buSzPct val="59000"/>
                  <a:buFont typeface="Symbol" panose="05050102010706020507" pitchFamily="18" charset="2"/>
                  <a:buChar char="·"/>
                  <a:defRPr>
                    <a:solidFill>
                      <a:schemeClr val="tx1"/>
                    </a:solidFill>
                    <a:latin typeface="Arial" panose="020B0604020202020204" pitchFamily="34" charset="0"/>
                  </a:defRPr>
                </a:lvl3pPr>
                <a:lvl4pPr marL="16002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4pPr>
                <a:lvl5pPr marL="20574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9pPr>
              </a:lstStyle>
              <a:p>
                <a:pPr>
                  <a:lnSpc>
                    <a:spcPct val="100000"/>
                  </a:lnSpc>
                  <a:spcBef>
                    <a:spcPct val="0"/>
                  </a:spcBef>
                  <a:spcAft>
                    <a:spcPct val="0"/>
                  </a:spcAft>
                </a:pPr>
                <a:endParaRPr lang="sv-SE" altLang="en-US" b="0">
                  <a:latin typeface="Times New Roman" panose="02020603050405020304" pitchFamily="18" charset="0"/>
                </a:endParaRPr>
              </a:p>
            </p:txBody>
          </p:sp>
          <p:sp>
            <p:nvSpPr>
              <p:cNvPr id="38967" name="Text Box 37"/>
              <p:cNvSpPr txBox="1">
                <a:spLocks noChangeArrowheads="1"/>
              </p:cNvSpPr>
              <p:nvPr/>
            </p:nvSpPr>
            <p:spPr bwMode="auto">
              <a:xfrm>
                <a:off x="3552" y="2592"/>
                <a:ext cx="1008"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lnSpc>
                    <a:spcPct val="89000"/>
                  </a:lnSpc>
                  <a:spcBef>
                    <a:spcPct val="50000"/>
                  </a:spcBef>
                  <a:spcAft>
                    <a:spcPct val="10000"/>
                  </a:spcAft>
                  <a:defRPr sz="2400" b="1">
                    <a:solidFill>
                      <a:schemeClr val="tx1"/>
                    </a:solidFill>
                    <a:latin typeface="Arial" panose="020B0604020202020204" pitchFamily="34" charset="0"/>
                  </a:defRPr>
                </a:lvl1pPr>
                <a:lvl2pPr marL="742950" indent="-285750">
                  <a:lnSpc>
                    <a:spcPct val="89000"/>
                  </a:lnSpc>
                  <a:spcBef>
                    <a:spcPct val="50000"/>
                  </a:spcBef>
                  <a:buClr>
                    <a:srgbClr val="0000FF"/>
                  </a:buClr>
                  <a:buSzPct val="100000"/>
                  <a:buFont typeface="Symbol" panose="05050102010706020507" pitchFamily="18" charset="2"/>
                  <a:buChar char="·"/>
                  <a:defRPr b="1">
                    <a:solidFill>
                      <a:schemeClr val="tx1"/>
                    </a:solidFill>
                    <a:latin typeface="Arial" panose="020B0604020202020204" pitchFamily="34" charset="0"/>
                  </a:defRPr>
                </a:lvl2pPr>
                <a:lvl3pPr marL="1143000" indent="-228600">
                  <a:lnSpc>
                    <a:spcPct val="89000"/>
                  </a:lnSpc>
                  <a:spcBef>
                    <a:spcPct val="30000"/>
                  </a:spcBef>
                  <a:buClr>
                    <a:srgbClr val="0000FF"/>
                  </a:buClr>
                  <a:buSzPct val="59000"/>
                  <a:buFont typeface="Symbol" panose="05050102010706020507" pitchFamily="18" charset="2"/>
                  <a:buChar char="·"/>
                  <a:defRPr>
                    <a:solidFill>
                      <a:schemeClr val="tx1"/>
                    </a:solidFill>
                    <a:latin typeface="Arial" panose="020B0604020202020204" pitchFamily="34" charset="0"/>
                  </a:defRPr>
                </a:lvl3pPr>
                <a:lvl4pPr marL="16002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4pPr>
                <a:lvl5pPr marL="20574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9pPr>
              </a:lstStyle>
              <a:p>
                <a:pPr>
                  <a:lnSpc>
                    <a:spcPct val="100000"/>
                  </a:lnSpc>
                  <a:spcAft>
                    <a:spcPct val="0"/>
                  </a:spcAft>
                </a:pPr>
                <a:r>
                  <a:rPr lang="en-GB" altLang="en-US" sz="2200">
                    <a:latin typeface="Palatino" pitchFamily="18" charset="0"/>
                  </a:rPr>
                  <a:t>CANARY</a:t>
                </a:r>
                <a:endParaRPr lang="en-GB" altLang="en-US" sz="2200" b="0">
                  <a:latin typeface="Palatino" pitchFamily="18" charset="0"/>
                </a:endParaRPr>
              </a:p>
            </p:txBody>
          </p:sp>
        </p:grpSp>
        <p:sp>
          <p:nvSpPr>
            <p:cNvPr id="38954" name="Text Box 38"/>
            <p:cNvSpPr txBox="1">
              <a:spLocks noChangeArrowheads="1"/>
            </p:cNvSpPr>
            <p:nvPr/>
          </p:nvSpPr>
          <p:spPr bwMode="auto">
            <a:xfrm>
              <a:off x="4704" y="2592"/>
              <a:ext cx="692" cy="277"/>
            </a:xfrm>
            <a:prstGeom prst="rect">
              <a:avLst/>
            </a:prstGeom>
            <a:noFill/>
            <a:ln w="12700">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spAutoFit/>
            </a:bodyPr>
            <a:lstStyle>
              <a:lvl1pPr>
                <a:lnSpc>
                  <a:spcPct val="89000"/>
                </a:lnSpc>
                <a:spcBef>
                  <a:spcPct val="50000"/>
                </a:spcBef>
                <a:spcAft>
                  <a:spcPct val="10000"/>
                </a:spcAft>
                <a:defRPr sz="2400" b="1">
                  <a:solidFill>
                    <a:schemeClr val="tx1"/>
                  </a:solidFill>
                  <a:latin typeface="Arial" panose="020B0604020202020204" pitchFamily="34" charset="0"/>
                </a:defRPr>
              </a:lvl1pPr>
              <a:lvl2pPr marL="742950" indent="-285750">
                <a:lnSpc>
                  <a:spcPct val="89000"/>
                </a:lnSpc>
                <a:spcBef>
                  <a:spcPct val="50000"/>
                </a:spcBef>
                <a:buClr>
                  <a:srgbClr val="0000FF"/>
                </a:buClr>
                <a:buSzPct val="100000"/>
                <a:buFont typeface="Symbol" panose="05050102010706020507" pitchFamily="18" charset="2"/>
                <a:buChar char="·"/>
                <a:defRPr b="1">
                  <a:solidFill>
                    <a:schemeClr val="tx1"/>
                  </a:solidFill>
                  <a:latin typeface="Arial" panose="020B0604020202020204" pitchFamily="34" charset="0"/>
                </a:defRPr>
              </a:lvl2pPr>
              <a:lvl3pPr marL="1143000" indent="-228600">
                <a:lnSpc>
                  <a:spcPct val="89000"/>
                </a:lnSpc>
                <a:spcBef>
                  <a:spcPct val="30000"/>
                </a:spcBef>
                <a:buClr>
                  <a:srgbClr val="0000FF"/>
                </a:buClr>
                <a:buSzPct val="59000"/>
                <a:buFont typeface="Symbol" panose="05050102010706020507" pitchFamily="18" charset="2"/>
                <a:buChar char="·"/>
                <a:defRPr>
                  <a:solidFill>
                    <a:schemeClr val="tx1"/>
                  </a:solidFill>
                  <a:latin typeface="Arial" panose="020B0604020202020204" pitchFamily="34" charset="0"/>
                </a:defRPr>
              </a:lvl3pPr>
              <a:lvl4pPr marL="16002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4pPr>
              <a:lvl5pPr marL="20574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9pPr>
            </a:lstStyle>
            <a:p>
              <a:pPr>
                <a:lnSpc>
                  <a:spcPct val="100000"/>
                </a:lnSpc>
                <a:spcBef>
                  <a:spcPct val="0"/>
                </a:spcBef>
                <a:spcAft>
                  <a:spcPct val="0"/>
                </a:spcAft>
              </a:pPr>
              <a:r>
                <a:rPr lang="en-GB" altLang="en-US" sz="2200">
                  <a:latin typeface="Palatino" pitchFamily="18" charset="0"/>
                </a:rPr>
                <a:t>Yellow</a:t>
              </a:r>
              <a:endParaRPr lang="en-GB" altLang="en-US" sz="2200" b="0">
                <a:latin typeface="Palatino" pitchFamily="18" charset="0"/>
              </a:endParaRPr>
            </a:p>
          </p:txBody>
        </p:sp>
        <p:grpSp>
          <p:nvGrpSpPr>
            <p:cNvPr id="38955" name="Group 39"/>
            <p:cNvGrpSpPr>
              <a:grpSpLocks/>
            </p:cNvGrpSpPr>
            <p:nvPr/>
          </p:nvGrpSpPr>
          <p:grpSpPr bwMode="auto">
            <a:xfrm>
              <a:off x="672" y="2592"/>
              <a:ext cx="1872" cy="336"/>
              <a:chOff x="192" y="3504"/>
              <a:chExt cx="1872" cy="336"/>
            </a:xfrm>
          </p:grpSpPr>
          <p:sp>
            <p:nvSpPr>
              <p:cNvPr id="38960" name="Text Box 40"/>
              <p:cNvSpPr txBox="1">
                <a:spLocks noChangeArrowheads="1"/>
              </p:cNvSpPr>
              <p:nvPr/>
            </p:nvSpPr>
            <p:spPr bwMode="auto">
              <a:xfrm>
                <a:off x="192" y="3504"/>
                <a:ext cx="594" cy="277"/>
              </a:xfrm>
              <a:prstGeom prst="rect">
                <a:avLst/>
              </a:prstGeom>
              <a:noFill/>
              <a:ln w="12700">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spAutoFit/>
              </a:bodyPr>
              <a:lstStyle>
                <a:lvl1pPr>
                  <a:lnSpc>
                    <a:spcPct val="89000"/>
                  </a:lnSpc>
                  <a:spcBef>
                    <a:spcPct val="50000"/>
                  </a:spcBef>
                  <a:spcAft>
                    <a:spcPct val="10000"/>
                  </a:spcAft>
                  <a:defRPr sz="2400" b="1">
                    <a:solidFill>
                      <a:schemeClr val="tx1"/>
                    </a:solidFill>
                    <a:latin typeface="Arial" panose="020B0604020202020204" pitchFamily="34" charset="0"/>
                  </a:defRPr>
                </a:lvl1pPr>
                <a:lvl2pPr marL="742950" indent="-285750">
                  <a:lnSpc>
                    <a:spcPct val="89000"/>
                  </a:lnSpc>
                  <a:spcBef>
                    <a:spcPct val="50000"/>
                  </a:spcBef>
                  <a:buClr>
                    <a:srgbClr val="0000FF"/>
                  </a:buClr>
                  <a:buSzPct val="100000"/>
                  <a:buFont typeface="Symbol" panose="05050102010706020507" pitchFamily="18" charset="2"/>
                  <a:buChar char="·"/>
                  <a:defRPr b="1">
                    <a:solidFill>
                      <a:schemeClr val="tx1"/>
                    </a:solidFill>
                    <a:latin typeface="Arial" panose="020B0604020202020204" pitchFamily="34" charset="0"/>
                  </a:defRPr>
                </a:lvl2pPr>
                <a:lvl3pPr marL="1143000" indent="-228600">
                  <a:lnSpc>
                    <a:spcPct val="89000"/>
                  </a:lnSpc>
                  <a:spcBef>
                    <a:spcPct val="30000"/>
                  </a:spcBef>
                  <a:buClr>
                    <a:srgbClr val="0000FF"/>
                  </a:buClr>
                  <a:buSzPct val="59000"/>
                  <a:buFont typeface="Symbol" panose="05050102010706020507" pitchFamily="18" charset="2"/>
                  <a:buChar char="·"/>
                  <a:defRPr>
                    <a:solidFill>
                      <a:schemeClr val="tx1"/>
                    </a:solidFill>
                    <a:latin typeface="Arial" panose="020B0604020202020204" pitchFamily="34" charset="0"/>
                  </a:defRPr>
                </a:lvl3pPr>
                <a:lvl4pPr marL="16002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4pPr>
                <a:lvl5pPr marL="20574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9pPr>
              </a:lstStyle>
              <a:p>
                <a:pPr>
                  <a:lnSpc>
                    <a:spcPct val="100000"/>
                  </a:lnSpc>
                  <a:spcBef>
                    <a:spcPct val="0"/>
                  </a:spcBef>
                  <a:spcAft>
                    <a:spcPct val="0"/>
                  </a:spcAft>
                </a:pPr>
                <a:r>
                  <a:rPr lang="en-GB" altLang="en-US" sz="2200">
                    <a:latin typeface="Palatino" pitchFamily="18" charset="0"/>
                  </a:rPr>
                  <a:t>Small</a:t>
                </a:r>
                <a:endParaRPr lang="en-GB" altLang="en-US" sz="2200" b="0">
                  <a:latin typeface="Palatino" pitchFamily="18" charset="0"/>
                </a:endParaRPr>
              </a:p>
            </p:txBody>
          </p:sp>
          <p:sp>
            <p:nvSpPr>
              <p:cNvPr id="38961" name="Line 41"/>
              <p:cNvSpPr>
                <a:spLocks noChangeShapeType="1"/>
              </p:cNvSpPr>
              <p:nvPr/>
            </p:nvSpPr>
            <p:spPr bwMode="auto">
              <a:xfrm>
                <a:off x="768" y="3648"/>
                <a:ext cx="336" cy="0"/>
              </a:xfrm>
              <a:prstGeom prst="line">
                <a:avLst/>
              </a:prstGeom>
              <a:noFill/>
              <a:ln w="28575">
                <a:solidFill>
                  <a:schemeClr val="tx1"/>
                </a:solidFill>
                <a:round/>
                <a:headEnd type="triangle" w="med" len="med"/>
                <a:tailEnd/>
              </a:ln>
              <a:extLst>
                <a:ext uri="{909E8E84-426E-40DD-AFC4-6F175D3DCCD1}">
                  <a14:hiddenFill xmlns:a14="http://schemas.microsoft.com/office/drawing/2010/main">
                    <a:noFill/>
                  </a14:hiddenFill>
                </a:ext>
              </a:extLst>
            </p:spPr>
            <p:txBody>
              <a:bodyPr wrap="none" anchor="ctr"/>
              <a:lstStyle/>
              <a:p>
                <a:endParaRPr lang="en-US"/>
              </a:p>
            </p:txBody>
          </p:sp>
          <p:grpSp>
            <p:nvGrpSpPr>
              <p:cNvPr id="38962" name="Group 42"/>
              <p:cNvGrpSpPr>
                <a:grpSpLocks/>
              </p:cNvGrpSpPr>
              <p:nvPr/>
            </p:nvGrpSpPr>
            <p:grpSpPr bwMode="auto">
              <a:xfrm>
                <a:off x="1104" y="3504"/>
                <a:ext cx="624" cy="336"/>
                <a:chOff x="2208" y="1776"/>
                <a:chExt cx="624" cy="336"/>
              </a:xfrm>
            </p:grpSpPr>
            <p:sp>
              <p:nvSpPr>
                <p:cNvPr id="38964" name="Oval 43"/>
                <p:cNvSpPr>
                  <a:spLocks noChangeArrowheads="1"/>
                </p:cNvSpPr>
                <p:nvPr/>
              </p:nvSpPr>
              <p:spPr bwMode="auto">
                <a:xfrm>
                  <a:off x="2208" y="1776"/>
                  <a:ext cx="624" cy="336"/>
                </a:xfrm>
                <a:prstGeom prst="ellipse">
                  <a:avLst/>
                </a:prstGeom>
                <a:solidFill>
                  <a:schemeClr val="bg1"/>
                </a:solidFill>
                <a:ln w="12700">
                  <a:solidFill>
                    <a:schemeClr val="tx1"/>
                  </a:solidFill>
                  <a:round/>
                  <a:headEnd type="none" w="sm" len="sm"/>
                  <a:tailEnd type="none" w="sm" len="sm"/>
                </a:ln>
              </p:spPr>
              <p:txBody>
                <a:bodyPr wrap="none" anchor="ctr"/>
                <a:lstStyle>
                  <a:lvl1pPr>
                    <a:lnSpc>
                      <a:spcPct val="89000"/>
                    </a:lnSpc>
                    <a:spcBef>
                      <a:spcPct val="50000"/>
                    </a:spcBef>
                    <a:spcAft>
                      <a:spcPct val="10000"/>
                    </a:spcAft>
                    <a:defRPr sz="2400" b="1">
                      <a:solidFill>
                        <a:schemeClr val="tx1"/>
                      </a:solidFill>
                      <a:latin typeface="Arial" panose="020B0604020202020204" pitchFamily="34" charset="0"/>
                    </a:defRPr>
                  </a:lvl1pPr>
                  <a:lvl2pPr marL="742950" indent="-285750">
                    <a:lnSpc>
                      <a:spcPct val="89000"/>
                    </a:lnSpc>
                    <a:spcBef>
                      <a:spcPct val="50000"/>
                    </a:spcBef>
                    <a:buClr>
                      <a:srgbClr val="0000FF"/>
                    </a:buClr>
                    <a:buSzPct val="100000"/>
                    <a:buFont typeface="Symbol" panose="05050102010706020507" pitchFamily="18" charset="2"/>
                    <a:buChar char="·"/>
                    <a:defRPr b="1">
                      <a:solidFill>
                        <a:schemeClr val="tx1"/>
                      </a:solidFill>
                      <a:latin typeface="Arial" panose="020B0604020202020204" pitchFamily="34" charset="0"/>
                    </a:defRPr>
                  </a:lvl2pPr>
                  <a:lvl3pPr marL="1143000" indent="-228600">
                    <a:lnSpc>
                      <a:spcPct val="89000"/>
                    </a:lnSpc>
                    <a:spcBef>
                      <a:spcPct val="30000"/>
                    </a:spcBef>
                    <a:buClr>
                      <a:srgbClr val="0000FF"/>
                    </a:buClr>
                    <a:buSzPct val="59000"/>
                    <a:buFont typeface="Symbol" panose="05050102010706020507" pitchFamily="18" charset="2"/>
                    <a:buChar char="·"/>
                    <a:defRPr>
                      <a:solidFill>
                        <a:schemeClr val="tx1"/>
                      </a:solidFill>
                      <a:latin typeface="Arial" panose="020B0604020202020204" pitchFamily="34" charset="0"/>
                    </a:defRPr>
                  </a:lvl3pPr>
                  <a:lvl4pPr marL="16002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4pPr>
                  <a:lvl5pPr marL="20574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9pPr>
                </a:lstStyle>
                <a:p>
                  <a:pPr>
                    <a:lnSpc>
                      <a:spcPct val="100000"/>
                    </a:lnSpc>
                    <a:spcBef>
                      <a:spcPct val="0"/>
                    </a:spcBef>
                    <a:spcAft>
                      <a:spcPct val="0"/>
                    </a:spcAft>
                  </a:pPr>
                  <a:endParaRPr lang="sv-SE" altLang="en-US" b="0">
                    <a:latin typeface="Times New Roman" panose="02020603050405020304" pitchFamily="18" charset="0"/>
                  </a:endParaRPr>
                </a:p>
              </p:txBody>
            </p:sp>
            <p:sp>
              <p:nvSpPr>
                <p:cNvPr id="38965" name="Text Box 44"/>
                <p:cNvSpPr txBox="1">
                  <a:spLocks noChangeArrowheads="1"/>
                </p:cNvSpPr>
                <p:nvPr/>
              </p:nvSpPr>
              <p:spPr bwMode="auto">
                <a:xfrm>
                  <a:off x="2304" y="1824"/>
                  <a:ext cx="459"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a:lnSpc>
                      <a:spcPct val="89000"/>
                    </a:lnSpc>
                    <a:spcBef>
                      <a:spcPct val="50000"/>
                    </a:spcBef>
                    <a:spcAft>
                      <a:spcPct val="10000"/>
                    </a:spcAft>
                    <a:defRPr sz="2400" b="1">
                      <a:solidFill>
                        <a:schemeClr val="tx1"/>
                      </a:solidFill>
                      <a:latin typeface="Arial" panose="020B0604020202020204" pitchFamily="34" charset="0"/>
                    </a:defRPr>
                  </a:lvl1pPr>
                  <a:lvl2pPr marL="742950" indent="-285750">
                    <a:lnSpc>
                      <a:spcPct val="89000"/>
                    </a:lnSpc>
                    <a:spcBef>
                      <a:spcPct val="50000"/>
                    </a:spcBef>
                    <a:buClr>
                      <a:srgbClr val="0000FF"/>
                    </a:buClr>
                    <a:buSzPct val="100000"/>
                    <a:buFont typeface="Symbol" panose="05050102010706020507" pitchFamily="18" charset="2"/>
                    <a:buChar char="·"/>
                    <a:defRPr b="1">
                      <a:solidFill>
                        <a:schemeClr val="tx1"/>
                      </a:solidFill>
                      <a:latin typeface="Arial" panose="020B0604020202020204" pitchFamily="34" charset="0"/>
                    </a:defRPr>
                  </a:lvl2pPr>
                  <a:lvl3pPr marL="1143000" indent="-228600">
                    <a:lnSpc>
                      <a:spcPct val="89000"/>
                    </a:lnSpc>
                    <a:spcBef>
                      <a:spcPct val="30000"/>
                    </a:spcBef>
                    <a:buClr>
                      <a:srgbClr val="0000FF"/>
                    </a:buClr>
                    <a:buSzPct val="59000"/>
                    <a:buFont typeface="Symbol" panose="05050102010706020507" pitchFamily="18" charset="2"/>
                    <a:buChar char="·"/>
                    <a:defRPr>
                      <a:solidFill>
                        <a:schemeClr val="tx1"/>
                      </a:solidFill>
                      <a:latin typeface="Arial" panose="020B0604020202020204" pitchFamily="34" charset="0"/>
                    </a:defRPr>
                  </a:lvl3pPr>
                  <a:lvl4pPr marL="16002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4pPr>
                  <a:lvl5pPr marL="20574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9pPr>
                </a:lstStyle>
                <a:p>
                  <a:pPr>
                    <a:lnSpc>
                      <a:spcPct val="100000"/>
                    </a:lnSpc>
                    <a:spcBef>
                      <a:spcPct val="0"/>
                    </a:spcBef>
                    <a:spcAft>
                      <a:spcPct val="0"/>
                    </a:spcAft>
                  </a:pPr>
                  <a:r>
                    <a:rPr lang="en-GB" altLang="en-US" sz="2200">
                      <a:latin typeface="Palatino" pitchFamily="18" charset="0"/>
                    </a:rPr>
                    <a:t>Size</a:t>
                  </a:r>
                  <a:endParaRPr lang="en-GB" altLang="en-US" sz="2200" b="0">
                    <a:latin typeface="Palatino" pitchFamily="18" charset="0"/>
                  </a:endParaRPr>
                </a:p>
              </p:txBody>
            </p:sp>
          </p:grpSp>
          <p:sp>
            <p:nvSpPr>
              <p:cNvPr id="38963" name="Line 45"/>
              <p:cNvSpPr>
                <a:spLocks noChangeShapeType="1"/>
              </p:cNvSpPr>
              <p:nvPr/>
            </p:nvSpPr>
            <p:spPr bwMode="auto">
              <a:xfrm>
                <a:off x="1728" y="3648"/>
                <a:ext cx="336" cy="0"/>
              </a:xfrm>
              <a:prstGeom prst="line">
                <a:avLst/>
              </a:prstGeom>
              <a:noFill/>
              <a:ln w="28575">
                <a:solidFill>
                  <a:schemeClr val="tx1"/>
                </a:solidFill>
                <a:round/>
                <a:headEnd type="triangle" w="med" len="med"/>
                <a:tailEnd/>
              </a:ln>
              <a:extLst>
                <a:ext uri="{909E8E84-426E-40DD-AFC4-6F175D3DCCD1}">
                  <a14:hiddenFill xmlns:a14="http://schemas.microsoft.com/office/drawing/2010/main">
                    <a:noFill/>
                  </a14:hiddenFill>
                </a:ext>
              </a:extLst>
            </p:spPr>
            <p:txBody>
              <a:bodyPr wrap="none" anchor="ctr"/>
              <a:lstStyle/>
              <a:p>
                <a:endParaRPr lang="en-US"/>
              </a:p>
            </p:txBody>
          </p:sp>
        </p:grpSp>
        <p:sp>
          <p:nvSpPr>
            <p:cNvPr id="38956" name="Line 46"/>
            <p:cNvSpPr>
              <a:spLocks noChangeShapeType="1"/>
            </p:cNvSpPr>
            <p:nvPr/>
          </p:nvSpPr>
          <p:spPr bwMode="auto">
            <a:xfrm>
              <a:off x="3408" y="2736"/>
              <a:ext cx="336" cy="0"/>
            </a:xfrm>
            <a:prstGeom prst="line">
              <a:avLst/>
            </a:prstGeom>
            <a:noFill/>
            <a:ln w="28575">
              <a:solidFill>
                <a:schemeClr val="tx1"/>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38957" name="Oval 47"/>
            <p:cNvSpPr>
              <a:spLocks noChangeArrowheads="1"/>
            </p:cNvSpPr>
            <p:nvPr/>
          </p:nvSpPr>
          <p:spPr bwMode="auto">
            <a:xfrm>
              <a:off x="3744" y="2592"/>
              <a:ext cx="624" cy="336"/>
            </a:xfrm>
            <a:prstGeom prst="ellipse">
              <a:avLst/>
            </a:prstGeom>
            <a:solidFill>
              <a:schemeClr val="bg1"/>
            </a:solidFill>
            <a:ln w="12700">
              <a:solidFill>
                <a:schemeClr val="tx1"/>
              </a:solidFill>
              <a:round/>
              <a:headEnd type="none" w="sm" len="sm"/>
              <a:tailEnd type="none" w="sm" len="sm"/>
            </a:ln>
          </p:spPr>
          <p:txBody>
            <a:bodyPr wrap="none" anchor="ctr"/>
            <a:lstStyle>
              <a:lvl1pPr>
                <a:lnSpc>
                  <a:spcPct val="89000"/>
                </a:lnSpc>
                <a:spcBef>
                  <a:spcPct val="50000"/>
                </a:spcBef>
                <a:spcAft>
                  <a:spcPct val="10000"/>
                </a:spcAft>
                <a:defRPr sz="2400" b="1">
                  <a:solidFill>
                    <a:schemeClr val="tx1"/>
                  </a:solidFill>
                  <a:latin typeface="Arial" panose="020B0604020202020204" pitchFamily="34" charset="0"/>
                </a:defRPr>
              </a:lvl1pPr>
              <a:lvl2pPr marL="742950" indent="-285750">
                <a:lnSpc>
                  <a:spcPct val="89000"/>
                </a:lnSpc>
                <a:spcBef>
                  <a:spcPct val="50000"/>
                </a:spcBef>
                <a:buClr>
                  <a:srgbClr val="0000FF"/>
                </a:buClr>
                <a:buSzPct val="100000"/>
                <a:buFont typeface="Symbol" panose="05050102010706020507" pitchFamily="18" charset="2"/>
                <a:buChar char="·"/>
                <a:defRPr b="1">
                  <a:solidFill>
                    <a:schemeClr val="tx1"/>
                  </a:solidFill>
                  <a:latin typeface="Arial" panose="020B0604020202020204" pitchFamily="34" charset="0"/>
                </a:defRPr>
              </a:lvl2pPr>
              <a:lvl3pPr marL="1143000" indent="-228600">
                <a:lnSpc>
                  <a:spcPct val="89000"/>
                </a:lnSpc>
                <a:spcBef>
                  <a:spcPct val="30000"/>
                </a:spcBef>
                <a:buClr>
                  <a:srgbClr val="0000FF"/>
                </a:buClr>
                <a:buSzPct val="59000"/>
                <a:buFont typeface="Symbol" panose="05050102010706020507" pitchFamily="18" charset="2"/>
                <a:buChar char="·"/>
                <a:defRPr>
                  <a:solidFill>
                    <a:schemeClr val="tx1"/>
                  </a:solidFill>
                  <a:latin typeface="Arial" panose="020B0604020202020204" pitchFamily="34" charset="0"/>
                </a:defRPr>
              </a:lvl3pPr>
              <a:lvl4pPr marL="16002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4pPr>
              <a:lvl5pPr marL="20574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9pPr>
            </a:lstStyle>
            <a:p>
              <a:pPr>
                <a:lnSpc>
                  <a:spcPct val="100000"/>
                </a:lnSpc>
                <a:spcBef>
                  <a:spcPct val="0"/>
                </a:spcBef>
                <a:spcAft>
                  <a:spcPct val="0"/>
                </a:spcAft>
              </a:pPr>
              <a:endParaRPr lang="sv-SE" altLang="en-US" b="0">
                <a:latin typeface="Times New Roman" panose="02020603050405020304" pitchFamily="18" charset="0"/>
              </a:endParaRPr>
            </a:p>
          </p:txBody>
        </p:sp>
        <p:sp>
          <p:nvSpPr>
            <p:cNvPr id="38958" name="Text Box 48"/>
            <p:cNvSpPr txBox="1">
              <a:spLocks noChangeArrowheads="1"/>
            </p:cNvSpPr>
            <p:nvPr/>
          </p:nvSpPr>
          <p:spPr bwMode="auto">
            <a:xfrm>
              <a:off x="3744" y="2640"/>
              <a:ext cx="674"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a:lnSpc>
                  <a:spcPct val="89000"/>
                </a:lnSpc>
                <a:spcBef>
                  <a:spcPct val="50000"/>
                </a:spcBef>
                <a:spcAft>
                  <a:spcPct val="10000"/>
                </a:spcAft>
                <a:defRPr sz="2400" b="1">
                  <a:solidFill>
                    <a:schemeClr val="tx1"/>
                  </a:solidFill>
                  <a:latin typeface="Arial" panose="020B0604020202020204" pitchFamily="34" charset="0"/>
                </a:defRPr>
              </a:lvl1pPr>
              <a:lvl2pPr marL="742950" indent="-285750">
                <a:lnSpc>
                  <a:spcPct val="89000"/>
                </a:lnSpc>
                <a:spcBef>
                  <a:spcPct val="50000"/>
                </a:spcBef>
                <a:buClr>
                  <a:srgbClr val="0000FF"/>
                </a:buClr>
                <a:buSzPct val="100000"/>
                <a:buFont typeface="Symbol" panose="05050102010706020507" pitchFamily="18" charset="2"/>
                <a:buChar char="·"/>
                <a:defRPr b="1">
                  <a:solidFill>
                    <a:schemeClr val="tx1"/>
                  </a:solidFill>
                  <a:latin typeface="Arial" panose="020B0604020202020204" pitchFamily="34" charset="0"/>
                </a:defRPr>
              </a:lvl2pPr>
              <a:lvl3pPr marL="1143000" indent="-228600">
                <a:lnSpc>
                  <a:spcPct val="89000"/>
                </a:lnSpc>
                <a:spcBef>
                  <a:spcPct val="30000"/>
                </a:spcBef>
                <a:buClr>
                  <a:srgbClr val="0000FF"/>
                </a:buClr>
                <a:buSzPct val="59000"/>
                <a:buFont typeface="Symbol" panose="05050102010706020507" pitchFamily="18" charset="2"/>
                <a:buChar char="·"/>
                <a:defRPr>
                  <a:solidFill>
                    <a:schemeClr val="tx1"/>
                  </a:solidFill>
                  <a:latin typeface="Arial" panose="020B0604020202020204" pitchFamily="34" charset="0"/>
                </a:defRPr>
              </a:lvl3pPr>
              <a:lvl4pPr marL="16002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4pPr>
              <a:lvl5pPr marL="20574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9pPr>
            </a:lstStyle>
            <a:p>
              <a:pPr>
                <a:lnSpc>
                  <a:spcPct val="100000"/>
                </a:lnSpc>
                <a:spcBef>
                  <a:spcPct val="0"/>
                </a:spcBef>
                <a:spcAft>
                  <a:spcPct val="0"/>
                </a:spcAft>
              </a:pPr>
              <a:r>
                <a:rPr lang="en-GB" altLang="en-US" sz="2200">
                  <a:latin typeface="Palatino" pitchFamily="18" charset="0"/>
                </a:rPr>
                <a:t>Colour</a:t>
              </a:r>
              <a:endParaRPr lang="en-GB" altLang="en-US" sz="2200" b="0">
                <a:latin typeface="Palatino" pitchFamily="18" charset="0"/>
              </a:endParaRPr>
            </a:p>
          </p:txBody>
        </p:sp>
        <p:sp>
          <p:nvSpPr>
            <p:cNvPr id="38959" name="Line 49"/>
            <p:cNvSpPr>
              <a:spLocks noChangeShapeType="1"/>
            </p:cNvSpPr>
            <p:nvPr/>
          </p:nvSpPr>
          <p:spPr bwMode="auto">
            <a:xfrm>
              <a:off x="4368" y="2736"/>
              <a:ext cx="336" cy="0"/>
            </a:xfrm>
            <a:prstGeom prst="line">
              <a:avLst/>
            </a:prstGeom>
            <a:noFill/>
            <a:ln w="28575">
              <a:solidFill>
                <a:schemeClr val="tx1"/>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38923" name="Group 50"/>
          <p:cNvGrpSpPr>
            <a:grpSpLocks/>
          </p:cNvGrpSpPr>
          <p:nvPr/>
        </p:nvGrpSpPr>
        <p:grpSpPr bwMode="auto">
          <a:xfrm>
            <a:off x="4038600" y="2057400"/>
            <a:ext cx="990600" cy="990600"/>
            <a:chOff x="2736" y="1248"/>
            <a:chExt cx="624" cy="624"/>
          </a:xfrm>
        </p:grpSpPr>
        <p:sp>
          <p:nvSpPr>
            <p:cNvPr id="38948" name="Line 51"/>
            <p:cNvSpPr>
              <a:spLocks noChangeShapeType="1"/>
            </p:cNvSpPr>
            <p:nvPr/>
          </p:nvSpPr>
          <p:spPr bwMode="auto">
            <a:xfrm flipV="1">
              <a:off x="3024" y="1248"/>
              <a:ext cx="0" cy="192"/>
            </a:xfrm>
            <a:prstGeom prst="line">
              <a:avLst/>
            </a:prstGeom>
            <a:noFill/>
            <a:ln w="28575">
              <a:solidFill>
                <a:schemeClr val="tx1"/>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grpSp>
          <p:nvGrpSpPr>
            <p:cNvPr id="38949" name="Group 52"/>
            <p:cNvGrpSpPr>
              <a:grpSpLocks/>
            </p:cNvGrpSpPr>
            <p:nvPr/>
          </p:nvGrpSpPr>
          <p:grpSpPr bwMode="auto">
            <a:xfrm>
              <a:off x="2736" y="1392"/>
              <a:ext cx="624" cy="336"/>
              <a:chOff x="2208" y="1776"/>
              <a:chExt cx="624" cy="336"/>
            </a:xfrm>
          </p:grpSpPr>
          <p:sp>
            <p:nvSpPr>
              <p:cNvPr id="38951" name="Oval 53"/>
              <p:cNvSpPr>
                <a:spLocks noChangeArrowheads="1"/>
              </p:cNvSpPr>
              <p:nvPr/>
            </p:nvSpPr>
            <p:spPr bwMode="auto">
              <a:xfrm>
                <a:off x="2208" y="1776"/>
                <a:ext cx="624" cy="336"/>
              </a:xfrm>
              <a:prstGeom prst="ellipse">
                <a:avLst/>
              </a:prstGeom>
              <a:solidFill>
                <a:schemeClr val="bg1"/>
              </a:solidFill>
              <a:ln w="12700">
                <a:solidFill>
                  <a:schemeClr val="tx1"/>
                </a:solidFill>
                <a:round/>
                <a:headEnd type="none" w="sm" len="sm"/>
                <a:tailEnd type="none" w="sm" len="sm"/>
              </a:ln>
            </p:spPr>
            <p:txBody>
              <a:bodyPr wrap="none" anchor="ctr"/>
              <a:lstStyle>
                <a:lvl1pPr>
                  <a:lnSpc>
                    <a:spcPct val="89000"/>
                  </a:lnSpc>
                  <a:spcBef>
                    <a:spcPct val="50000"/>
                  </a:spcBef>
                  <a:spcAft>
                    <a:spcPct val="10000"/>
                  </a:spcAft>
                  <a:defRPr sz="2400" b="1">
                    <a:solidFill>
                      <a:schemeClr val="tx1"/>
                    </a:solidFill>
                    <a:latin typeface="Arial" panose="020B0604020202020204" pitchFamily="34" charset="0"/>
                  </a:defRPr>
                </a:lvl1pPr>
                <a:lvl2pPr marL="742950" indent="-285750">
                  <a:lnSpc>
                    <a:spcPct val="89000"/>
                  </a:lnSpc>
                  <a:spcBef>
                    <a:spcPct val="50000"/>
                  </a:spcBef>
                  <a:buClr>
                    <a:srgbClr val="0000FF"/>
                  </a:buClr>
                  <a:buSzPct val="100000"/>
                  <a:buFont typeface="Symbol" panose="05050102010706020507" pitchFamily="18" charset="2"/>
                  <a:buChar char="·"/>
                  <a:defRPr b="1">
                    <a:solidFill>
                      <a:schemeClr val="tx1"/>
                    </a:solidFill>
                    <a:latin typeface="Arial" panose="020B0604020202020204" pitchFamily="34" charset="0"/>
                  </a:defRPr>
                </a:lvl2pPr>
                <a:lvl3pPr marL="1143000" indent="-228600">
                  <a:lnSpc>
                    <a:spcPct val="89000"/>
                  </a:lnSpc>
                  <a:spcBef>
                    <a:spcPct val="30000"/>
                  </a:spcBef>
                  <a:buClr>
                    <a:srgbClr val="0000FF"/>
                  </a:buClr>
                  <a:buSzPct val="59000"/>
                  <a:buFont typeface="Symbol" panose="05050102010706020507" pitchFamily="18" charset="2"/>
                  <a:buChar char="·"/>
                  <a:defRPr>
                    <a:solidFill>
                      <a:schemeClr val="tx1"/>
                    </a:solidFill>
                    <a:latin typeface="Arial" panose="020B0604020202020204" pitchFamily="34" charset="0"/>
                  </a:defRPr>
                </a:lvl3pPr>
                <a:lvl4pPr marL="16002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4pPr>
                <a:lvl5pPr marL="20574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9pPr>
              </a:lstStyle>
              <a:p>
                <a:pPr>
                  <a:lnSpc>
                    <a:spcPct val="100000"/>
                  </a:lnSpc>
                  <a:spcBef>
                    <a:spcPct val="0"/>
                  </a:spcBef>
                  <a:spcAft>
                    <a:spcPct val="0"/>
                  </a:spcAft>
                </a:pPr>
                <a:endParaRPr lang="sv-SE" altLang="en-US" b="0">
                  <a:latin typeface="Times New Roman" panose="02020603050405020304" pitchFamily="18" charset="0"/>
                </a:endParaRPr>
              </a:p>
            </p:txBody>
          </p:sp>
          <p:sp>
            <p:nvSpPr>
              <p:cNvPr id="38952" name="Text Box 54"/>
              <p:cNvSpPr txBox="1">
                <a:spLocks noChangeArrowheads="1"/>
              </p:cNvSpPr>
              <p:nvPr/>
            </p:nvSpPr>
            <p:spPr bwMode="auto">
              <a:xfrm>
                <a:off x="2304" y="1824"/>
                <a:ext cx="394"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a:lnSpc>
                    <a:spcPct val="89000"/>
                  </a:lnSpc>
                  <a:spcBef>
                    <a:spcPct val="50000"/>
                  </a:spcBef>
                  <a:spcAft>
                    <a:spcPct val="10000"/>
                  </a:spcAft>
                  <a:defRPr sz="2400" b="1">
                    <a:solidFill>
                      <a:schemeClr val="tx1"/>
                    </a:solidFill>
                    <a:latin typeface="Arial" panose="020B0604020202020204" pitchFamily="34" charset="0"/>
                  </a:defRPr>
                </a:lvl1pPr>
                <a:lvl2pPr marL="742950" indent="-285750">
                  <a:lnSpc>
                    <a:spcPct val="89000"/>
                  </a:lnSpc>
                  <a:spcBef>
                    <a:spcPct val="50000"/>
                  </a:spcBef>
                  <a:buClr>
                    <a:srgbClr val="0000FF"/>
                  </a:buClr>
                  <a:buSzPct val="100000"/>
                  <a:buFont typeface="Symbol" panose="05050102010706020507" pitchFamily="18" charset="2"/>
                  <a:buChar char="·"/>
                  <a:defRPr b="1">
                    <a:solidFill>
                      <a:schemeClr val="tx1"/>
                    </a:solidFill>
                    <a:latin typeface="Arial" panose="020B0604020202020204" pitchFamily="34" charset="0"/>
                  </a:defRPr>
                </a:lvl2pPr>
                <a:lvl3pPr marL="1143000" indent="-228600">
                  <a:lnSpc>
                    <a:spcPct val="89000"/>
                  </a:lnSpc>
                  <a:spcBef>
                    <a:spcPct val="30000"/>
                  </a:spcBef>
                  <a:buClr>
                    <a:srgbClr val="0000FF"/>
                  </a:buClr>
                  <a:buSzPct val="59000"/>
                  <a:buFont typeface="Symbol" panose="05050102010706020507" pitchFamily="18" charset="2"/>
                  <a:buChar char="·"/>
                  <a:defRPr>
                    <a:solidFill>
                      <a:schemeClr val="tx1"/>
                    </a:solidFill>
                    <a:latin typeface="Arial" panose="020B0604020202020204" pitchFamily="34" charset="0"/>
                  </a:defRPr>
                </a:lvl3pPr>
                <a:lvl4pPr marL="16002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4pPr>
                <a:lvl5pPr marL="20574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9pPr>
              </a:lstStyle>
              <a:p>
                <a:pPr>
                  <a:lnSpc>
                    <a:spcPct val="100000"/>
                  </a:lnSpc>
                  <a:spcBef>
                    <a:spcPct val="0"/>
                  </a:spcBef>
                  <a:spcAft>
                    <a:spcPct val="0"/>
                  </a:spcAft>
                </a:pPr>
                <a:r>
                  <a:rPr lang="en-GB" altLang="en-US" sz="2200">
                    <a:latin typeface="Palatino" pitchFamily="18" charset="0"/>
                  </a:rPr>
                  <a:t>Is a</a:t>
                </a:r>
                <a:endParaRPr lang="en-GB" altLang="en-US" sz="2200" b="0">
                  <a:latin typeface="Palatino" pitchFamily="18" charset="0"/>
                </a:endParaRPr>
              </a:p>
            </p:txBody>
          </p:sp>
        </p:grpSp>
        <p:sp>
          <p:nvSpPr>
            <p:cNvPr id="38950" name="Line 55"/>
            <p:cNvSpPr>
              <a:spLocks noChangeShapeType="1"/>
            </p:cNvSpPr>
            <p:nvPr/>
          </p:nvSpPr>
          <p:spPr bwMode="auto">
            <a:xfrm flipV="1">
              <a:off x="3024" y="1680"/>
              <a:ext cx="0" cy="192"/>
            </a:xfrm>
            <a:prstGeom prst="line">
              <a:avLst/>
            </a:prstGeom>
            <a:noFill/>
            <a:ln w="28575">
              <a:solidFill>
                <a:schemeClr val="tx1"/>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38924" name="Group 56"/>
          <p:cNvGrpSpPr>
            <a:grpSpLocks/>
          </p:cNvGrpSpPr>
          <p:nvPr/>
        </p:nvGrpSpPr>
        <p:grpSpPr bwMode="auto">
          <a:xfrm>
            <a:off x="4114800" y="3505200"/>
            <a:ext cx="990600" cy="990600"/>
            <a:chOff x="2736" y="1248"/>
            <a:chExt cx="624" cy="624"/>
          </a:xfrm>
        </p:grpSpPr>
        <p:sp>
          <p:nvSpPr>
            <p:cNvPr id="38943" name="Line 57"/>
            <p:cNvSpPr>
              <a:spLocks noChangeShapeType="1"/>
            </p:cNvSpPr>
            <p:nvPr/>
          </p:nvSpPr>
          <p:spPr bwMode="auto">
            <a:xfrm flipV="1">
              <a:off x="3024" y="1248"/>
              <a:ext cx="0" cy="192"/>
            </a:xfrm>
            <a:prstGeom prst="line">
              <a:avLst/>
            </a:prstGeom>
            <a:noFill/>
            <a:ln w="28575">
              <a:solidFill>
                <a:schemeClr val="tx1"/>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grpSp>
          <p:nvGrpSpPr>
            <p:cNvPr id="38944" name="Group 58"/>
            <p:cNvGrpSpPr>
              <a:grpSpLocks/>
            </p:cNvGrpSpPr>
            <p:nvPr/>
          </p:nvGrpSpPr>
          <p:grpSpPr bwMode="auto">
            <a:xfrm>
              <a:off x="2736" y="1392"/>
              <a:ext cx="624" cy="336"/>
              <a:chOff x="2208" y="1776"/>
              <a:chExt cx="624" cy="336"/>
            </a:xfrm>
          </p:grpSpPr>
          <p:sp>
            <p:nvSpPr>
              <p:cNvPr id="38946" name="Oval 59"/>
              <p:cNvSpPr>
                <a:spLocks noChangeArrowheads="1"/>
              </p:cNvSpPr>
              <p:nvPr/>
            </p:nvSpPr>
            <p:spPr bwMode="auto">
              <a:xfrm>
                <a:off x="2208" y="1776"/>
                <a:ext cx="624" cy="336"/>
              </a:xfrm>
              <a:prstGeom prst="ellipse">
                <a:avLst/>
              </a:prstGeom>
              <a:solidFill>
                <a:schemeClr val="bg1"/>
              </a:solidFill>
              <a:ln w="12700">
                <a:solidFill>
                  <a:schemeClr val="tx1"/>
                </a:solidFill>
                <a:round/>
                <a:headEnd type="none" w="sm" len="sm"/>
                <a:tailEnd type="none" w="sm" len="sm"/>
              </a:ln>
            </p:spPr>
            <p:txBody>
              <a:bodyPr wrap="none" anchor="ctr"/>
              <a:lstStyle>
                <a:lvl1pPr>
                  <a:lnSpc>
                    <a:spcPct val="89000"/>
                  </a:lnSpc>
                  <a:spcBef>
                    <a:spcPct val="50000"/>
                  </a:spcBef>
                  <a:spcAft>
                    <a:spcPct val="10000"/>
                  </a:spcAft>
                  <a:defRPr sz="2400" b="1">
                    <a:solidFill>
                      <a:schemeClr val="tx1"/>
                    </a:solidFill>
                    <a:latin typeface="Arial" panose="020B0604020202020204" pitchFamily="34" charset="0"/>
                  </a:defRPr>
                </a:lvl1pPr>
                <a:lvl2pPr marL="742950" indent="-285750">
                  <a:lnSpc>
                    <a:spcPct val="89000"/>
                  </a:lnSpc>
                  <a:spcBef>
                    <a:spcPct val="50000"/>
                  </a:spcBef>
                  <a:buClr>
                    <a:srgbClr val="0000FF"/>
                  </a:buClr>
                  <a:buSzPct val="100000"/>
                  <a:buFont typeface="Symbol" panose="05050102010706020507" pitchFamily="18" charset="2"/>
                  <a:buChar char="·"/>
                  <a:defRPr b="1">
                    <a:solidFill>
                      <a:schemeClr val="tx1"/>
                    </a:solidFill>
                    <a:latin typeface="Arial" panose="020B0604020202020204" pitchFamily="34" charset="0"/>
                  </a:defRPr>
                </a:lvl2pPr>
                <a:lvl3pPr marL="1143000" indent="-228600">
                  <a:lnSpc>
                    <a:spcPct val="89000"/>
                  </a:lnSpc>
                  <a:spcBef>
                    <a:spcPct val="30000"/>
                  </a:spcBef>
                  <a:buClr>
                    <a:srgbClr val="0000FF"/>
                  </a:buClr>
                  <a:buSzPct val="59000"/>
                  <a:buFont typeface="Symbol" panose="05050102010706020507" pitchFamily="18" charset="2"/>
                  <a:buChar char="·"/>
                  <a:defRPr>
                    <a:solidFill>
                      <a:schemeClr val="tx1"/>
                    </a:solidFill>
                    <a:latin typeface="Arial" panose="020B0604020202020204" pitchFamily="34" charset="0"/>
                  </a:defRPr>
                </a:lvl3pPr>
                <a:lvl4pPr marL="16002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4pPr>
                <a:lvl5pPr marL="20574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9pPr>
              </a:lstStyle>
              <a:p>
                <a:pPr>
                  <a:lnSpc>
                    <a:spcPct val="100000"/>
                  </a:lnSpc>
                  <a:spcBef>
                    <a:spcPct val="0"/>
                  </a:spcBef>
                  <a:spcAft>
                    <a:spcPct val="0"/>
                  </a:spcAft>
                </a:pPr>
                <a:endParaRPr lang="sv-SE" altLang="en-US" b="0">
                  <a:latin typeface="Times New Roman" panose="02020603050405020304" pitchFamily="18" charset="0"/>
                </a:endParaRPr>
              </a:p>
            </p:txBody>
          </p:sp>
          <p:sp>
            <p:nvSpPr>
              <p:cNvPr id="38947" name="Text Box 60"/>
              <p:cNvSpPr txBox="1">
                <a:spLocks noChangeArrowheads="1"/>
              </p:cNvSpPr>
              <p:nvPr/>
            </p:nvSpPr>
            <p:spPr bwMode="auto">
              <a:xfrm>
                <a:off x="2304" y="1824"/>
                <a:ext cx="394"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a:lnSpc>
                    <a:spcPct val="89000"/>
                  </a:lnSpc>
                  <a:spcBef>
                    <a:spcPct val="50000"/>
                  </a:spcBef>
                  <a:spcAft>
                    <a:spcPct val="10000"/>
                  </a:spcAft>
                  <a:defRPr sz="2400" b="1">
                    <a:solidFill>
                      <a:schemeClr val="tx1"/>
                    </a:solidFill>
                    <a:latin typeface="Arial" panose="020B0604020202020204" pitchFamily="34" charset="0"/>
                  </a:defRPr>
                </a:lvl1pPr>
                <a:lvl2pPr marL="742950" indent="-285750">
                  <a:lnSpc>
                    <a:spcPct val="89000"/>
                  </a:lnSpc>
                  <a:spcBef>
                    <a:spcPct val="50000"/>
                  </a:spcBef>
                  <a:buClr>
                    <a:srgbClr val="0000FF"/>
                  </a:buClr>
                  <a:buSzPct val="100000"/>
                  <a:buFont typeface="Symbol" panose="05050102010706020507" pitchFamily="18" charset="2"/>
                  <a:buChar char="·"/>
                  <a:defRPr b="1">
                    <a:solidFill>
                      <a:schemeClr val="tx1"/>
                    </a:solidFill>
                    <a:latin typeface="Arial" panose="020B0604020202020204" pitchFamily="34" charset="0"/>
                  </a:defRPr>
                </a:lvl2pPr>
                <a:lvl3pPr marL="1143000" indent="-228600">
                  <a:lnSpc>
                    <a:spcPct val="89000"/>
                  </a:lnSpc>
                  <a:spcBef>
                    <a:spcPct val="30000"/>
                  </a:spcBef>
                  <a:buClr>
                    <a:srgbClr val="0000FF"/>
                  </a:buClr>
                  <a:buSzPct val="59000"/>
                  <a:buFont typeface="Symbol" panose="05050102010706020507" pitchFamily="18" charset="2"/>
                  <a:buChar char="·"/>
                  <a:defRPr>
                    <a:solidFill>
                      <a:schemeClr val="tx1"/>
                    </a:solidFill>
                    <a:latin typeface="Arial" panose="020B0604020202020204" pitchFamily="34" charset="0"/>
                  </a:defRPr>
                </a:lvl3pPr>
                <a:lvl4pPr marL="16002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4pPr>
                <a:lvl5pPr marL="20574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9pPr>
              </a:lstStyle>
              <a:p>
                <a:pPr>
                  <a:lnSpc>
                    <a:spcPct val="100000"/>
                  </a:lnSpc>
                  <a:spcBef>
                    <a:spcPct val="0"/>
                  </a:spcBef>
                  <a:spcAft>
                    <a:spcPct val="0"/>
                  </a:spcAft>
                </a:pPr>
                <a:r>
                  <a:rPr lang="en-GB" altLang="en-US" sz="2200">
                    <a:latin typeface="Palatino" pitchFamily="18" charset="0"/>
                  </a:rPr>
                  <a:t>Is a</a:t>
                </a:r>
                <a:endParaRPr lang="en-GB" altLang="en-US" sz="2200" b="0">
                  <a:latin typeface="Palatino" pitchFamily="18" charset="0"/>
                </a:endParaRPr>
              </a:p>
            </p:txBody>
          </p:sp>
        </p:grpSp>
        <p:sp>
          <p:nvSpPr>
            <p:cNvPr id="38945" name="Line 61"/>
            <p:cNvSpPr>
              <a:spLocks noChangeShapeType="1"/>
            </p:cNvSpPr>
            <p:nvPr/>
          </p:nvSpPr>
          <p:spPr bwMode="auto">
            <a:xfrm flipV="1">
              <a:off x="3024" y="1680"/>
              <a:ext cx="0" cy="192"/>
            </a:xfrm>
            <a:prstGeom prst="line">
              <a:avLst/>
            </a:prstGeom>
            <a:noFill/>
            <a:ln w="28575">
              <a:solidFill>
                <a:schemeClr val="tx1"/>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38925" name="Group 62"/>
          <p:cNvGrpSpPr>
            <a:grpSpLocks/>
          </p:cNvGrpSpPr>
          <p:nvPr/>
        </p:nvGrpSpPr>
        <p:grpSpPr bwMode="auto">
          <a:xfrm>
            <a:off x="3810000" y="4953000"/>
            <a:ext cx="5029200" cy="1841500"/>
            <a:chOff x="2544" y="2976"/>
            <a:chExt cx="3168" cy="1160"/>
          </a:xfrm>
        </p:grpSpPr>
        <p:grpSp>
          <p:nvGrpSpPr>
            <p:cNvPr id="38926" name="Group 63"/>
            <p:cNvGrpSpPr>
              <a:grpSpLocks/>
            </p:cNvGrpSpPr>
            <p:nvPr/>
          </p:nvGrpSpPr>
          <p:grpSpPr bwMode="auto">
            <a:xfrm>
              <a:off x="2544" y="3600"/>
              <a:ext cx="3168" cy="536"/>
              <a:chOff x="2544" y="3360"/>
              <a:chExt cx="3168" cy="536"/>
            </a:xfrm>
          </p:grpSpPr>
          <p:grpSp>
            <p:nvGrpSpPr>
              <p:cNvPr id="38933" name="Group 64"/>
              <p:cNvGrpSpPr>
                <a:grpSpLocks/>
              </p:cNvGrpSpPr>
              <p:nvPr/>
            </p:nvGrpSpPr>
            <p:grpSpPr bwMode="auto">
              <a:xfrm>
                <a:off x="2544" y="3360"/>
                <a:ext cx="1104" cy="317"/>
                <a:chOff x="3504" y="3312"/>
                <a:chExt cx="1104" cy="317"/>
              </a:xfrm>
            </p:grpSpPr>
            <p:sp>
              <p:nvSpPr>
                <p:cNvPr id="38941" name="Rectangle 65"/>
                <p:cNvSpPr>
                  <a:spLocks noChangeArrowheads="1"/>
                </p:cNvSpPr>
                <p:nvPr/>
              </p:nvSpPr>
              <p:spPr bwMode="auto">
                <a:xfrm>
                  <a:off x="3504" y="3312"/>
                  <a:ext cx="864" cy="288"/>
                </a:xfrm>
                <a:prstGeom prst="rect">
                  <a:avLst/>
                </a:prstGeom>
                <a:solidFill>
                  <a:schemeClr val="bg1"/>
                </a:solidFill>
                <a:ln w="12700">
                  <a:solidFill>
                    <a:schemeClr val="tx1"/>
                  </a:solidFill>
                  <a:miter lim="800000"/>
                  <a:headEnd type="none" w="sm" len="sm"/>
                  <a:tailEnd type="none" w="sm" len="sm"/>
                </a:ln>
              </p:spPr>
              <p:txBody>
                <a:bodyPr wrap="none" anchor="ctr"/>
                <a:lstStyle>
                  <a:lvl1pPr>
                    <a:lnSpc>
                      <a:spcPct val="89000"/>
                    </a:lnSpc>
                    <a:spcBef>
                      <a:spcPct val="50000"/>
                    </a:spcBef>
                    <a:spcAft>
                      <a:spcPct val="10000"/>
                    </a:spcAft>
                    <a:defRPr sz="2400" b="1">
                      <a:solidFill>
                        <a:schemeClr val="tx1"/>
                      </a:solidFill>
                      <a:latin typeface="Arial" panose="020B0604020202020204" pitchFamily="34" charset="0"/>
                    </a:defRPr>
                  </a:lvl1pPr>
                  <a:lvl2pPr marL="742950" indent="-285750">
                    <a:lnSpc>
                      <a:spcPct val="89000"/>
                    </a:lnSpc>
                    <a:spcBef>
                      <a:spcPct val="50000"/>
                    </a:spcBef>
                    <a:buClr>
                      <a:srgbClr val="0000FF"/>
                    </a:buClr>
                    <a:buSzPct val="100000"/>
                    <a:buFont typeface="Symbol" panose="05050102010706020507" pitchFamily="18" charset="2"/>
                    <a:buChar char="·"/>
                    <a:defRPr b="1">
                      <a:solidFill>
                        <a:schemeClr val="tx1"/>
                      </a:solidFill>
                      <a:latin typeface="Arial" panose="020B0604020202020204" pitchFamily="34" charset="0"/>
                    </a:defRPr>
                  </a:lvl2pPr>
                  <a:lvl3pPr marL="1143000" indent="-228600">
                    <a:lnSpc>
                      <a:spcPct val="89000"/>
                    </a:lnSpc>
                    <a:spcBef>
                      <a:spcPct val="30000"/>
                    </a:spcBef>
                    <a:buClr>
                      <a:srgbClr val="0000FF"/>
                    </a:buClr>
                    <a:buSzPct val="59000"/>
                    <a:buFont typeface="Symbol" panose="05050102010706020507" pitchFamily="18" charset="2"/>
                    <a:buChar char="·"/>
                    <a:defRPr>
                      <a:solidFill>
                        <a:schemeClr val="tx1"/>
                      </a:solidFill>
                      <a:latin typeface="Arial" panose="020B0604020202020204" pitchFamily="34" charset="0"/>
                    </a:defRPr>
                  </a:lvl3pPr>
                  <a:lvl4pPr marL="16002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4pPr>
                  <a:lvl5pPr marL="20574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9pPr>
                </a:lstStyle>
                <a:p>
                  <a:pPr>
                    <a:lnSpc>
                      <a:spcPct val="100000"/>
                    </a:lnSpc>
                    <a:spcBef>
                      <a:spcPct val="0"/>
                    </a:spcBef>
                    <a:spcAft>
                      <a:spcPct val="0"/>
                    </a:spcAft>
                  </a:pPr>
                  <a:endParaRPr lang="sv-SE" altLang="en-US" b="0">
                    <a:latin typeface="Times New Roman" panose="02020603050405020304" pitchFamily="18" charset="0"/>
                  </a:endParaRPr>
                </a:p>
              </p:txBody>
            </p:sp>
            <p:sp>
              <p:nvSpPr>
                <p:cNvPr id="38942" name="Text Box 66"/>
                <p:cNvSpPr txBox="1">
                  <a:spLocks noChangeArrowheads="1"/>
                </p:cNvSpPr>
                <p:nvPr/>
              </p:nvSpPr>
              <p:spPr bwMode="auto">
                <a:xfrm>
                  <a:off x="3504" y="3360"/>
                  <a:ext cx="1104"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lnSpc>
                      <a:spcPct val="89000"/>
                    </a:lnSpc>
                    <a:spcBef>
                      <a:spcPct val="50000"/>
                    </a:spcBef>
                    <a:spcAft>
                      <a:spcPct val="10000"/>
                    </a:spcAft>
                    <a:defRPr sz="2400" b="1">
                      <a:solidFill>
                        <a:schemeClr val="tx1"/>
                      </a:solidFill>
                      <a:latin typeface="Arial" panose="020B0604020202020204" pitchFamily="34" charset="0"/>
                    </a:defRPr>
                  </a:lvl1pPr>
                  <a:lvl2pPr marL="742950" indent="-285750">
                    <a:lnSpc>
                      <a:spcPct val="89000"/>
                    </a:lnSpc>
                    <a:spcBef>
                      <a:spcPct val="50000"/>
                    </a:spcBef>
                    <a:buClr>
                      <a:srgbClr val="0000FF"/>
                    </a:buClr>
                    <a:buSzPct val="100000"/>
                    <a:buFont typeface="Symbol" panose="05050102010706020507" pitchFamily="18" charset="2"/>
                    <a:buChar char="·"/>
                    <a:defRPr b="1">
                      <a:solidFill>
                        <a:schemeClr val="tx1"/>
                      </a:solidFill>
                      <a:latin typeface="Arial" panose="020B0604020202020204" pitchFamily="34" charset="0"/>
                    </a:defRPr>
                  </a:lvl2pPr>
                  <a:lvl3pPr marL="1143000" indent="-228600">
                    <a:lnSpc>
                      <a:spcPct val="89000"/>
                    </a:lnSpc>
                    <a:spcBef>
                      <a:spcPct val="30000"/>
                    </a:spcBef>
                    <a:buClr>
                      <a:srgbClr val="0000FF"/>
                    </a:buClr>
                    <a:buSzPct val="59000"/>
                    <a:buFont typeface="Symbol" panose="05050102010706020507" pitchFamily="18" charset="2"/>
                    <a:buChar char="·"/>
                    <a:defRPr>
                      <a:solidFill>
                        <a:schemeClr val="tx1"/>
                      </a:solidFill>
                      <a:latin typeface="Arial" panose="020B0604020202020204" pitchFamily="34" charset="0"/>
                    </a:defRPr>
                  </a:lvl3pPr>
                  <a:lvl4pPr marL="16002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4pPr>
                  <a:lvl5pPr marL="20574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9pPr>
                </a:lstStyle>
                <a:p>
                  <a:pPr>
                    <a:lnSpc>
                      <a:spcPct val="100000"/>
                    </a:lnSpc>
                    <a:spcAft>
                      <a:spcPct val="0"/>
                    </a:spcAft>
                  </a:pPr>
                  <a:r>
                    <a:rPr lang="en-GB" altLang="en-US" sz="2200">
                      <a:latin typeface="Palatino" pitchFamily="18" charset="0"/>
                    </a:rPr>
                    <a:t>TWEETY</a:t>
                  </a:r>
                  <a:endParaRPr lang="en-GB" altLang="en-US" sz="2200" b="0">
                    <a:latin typeface="Palatino" pitchFamily="18" charset="0"/>
                  </a:endParaRPr>
                </a:p>
              </p:txBody>
            </p:sp>
          </p:grpSp>
          <p:sp>
            <p:nvSpPr>
              <p:cNvPr id="38934" name="Text Box 67"/>
              <p:cNvSpPr txBox="1">
                <a:spLocks noChangeArrowheads="1"/>
              </p:cNvSpPr>
              <p:nvPr/>
            </p:nvSpPr>
            <p:spPr bwMode="auto">
              <a:xfrm>
                <a:off x="4704" y="3408"/>
                <a:ext cx="1008" cy="488"/>
              </a:xfrm>
              <a:prstGeom prst="rect">
                <a:avLst/>
              </a:prstGeom>
              <a:noFill/>
              <a:ln w="12700">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a:spAutoFit/>
              </a:bodyPr>
              <a:lstStyle>
                <a:lvl1pPr>
                  <a:lnSpc>
                    <a:spcPct val="89000"/>
                  </a:lnSpc>
                  <a:spcBef>
                    <a:spcPct val="50000"/>
                  </a:spcBef>
                  <a:spcAft>
                    <a:spcPct val="10000"/>
                  </a:spcAft>
                  <a:defRPr sz="2400" b="1">
                    <a:solidFill>
                      <a:schemeClr val="tx1"/>
                    </a:solidFill>
                    <a:latin typeface="Arial" panose="020B0604020202020204" pitchFamily="34" charset="0"/>
                  </a:defRPr>
                </a:lvl1pPr>
                <a:lvl2pPr marL="742950" indent="-285750">
                  <a:lnSpc>
                    <a:spcPct val="89000"/>
                  </a:lnSpc>
                  <a:spcBef>
                    <a:spcPct val="50000"/>
                  </a:spcBef>
                  <a:buClr>
                    <a:srgbClr val="0000FF"/>
                  </a:buClr>
                  <a:buSzPct val="100000"/>
                  <a:buFont typeface="Symbol" panose="05050102010706020507" pitchFamily="18" charset="2"/>
                  <a:buChar char="·"/>
                  <a:defRPr b="1">
                    <a:solidFill>
                      <a:schemeClr val="tx1"/>
                    </a:solidFill>
                    <a:latin typeface="Arial" panose="020B0604020202020204" pitchFamily="34" charset="0"/>
                  </a:defRPr>
                </a:lvl2pPr>
                <a:lvl3pPr marL="1143000" indent="-228600">
                  <a:lnSpc>
                    <a:spcPct val="89000"/>
                  </a:lnSpc>
                  <a:spcBef>
                    <a:spcPct val="30000"/>
                  </a:spcBef>
                  <a:buClr>
                    <a:srgbClr val="0000FF"/>
                  </a:buClr>
                  <a:buSzPct val="59000"/>
                  <a:buFont typeface="Symbol" panose="05050102010706020507" pitchFamily="18" charset="2"/>
                  <a:buChar char="·"/>
                  <a:defRPr>
                    <a:solidFill>
                      <a:schemeClr val="tx1"/>
                    </a:solidFill>
                    <a:latin typeface="Arial" panose="020B0604020202020204" pitchFamily="34" charset="0"/>
                  </a:defRPr>
                </a:lvl3pPr>
                <a:lvl4pPr marL="16002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4pPr>
                <a:lvl5pPr marL="20574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9pPr>
              </a:lstStyle>
              <a:p>
                <a:pPr>
                  <a:lnSpc>
                    <a:spcPct val="100000"/>
                  </a:lnSpc>
                  <a:spcAft>
                    <a:spcPct val="0"/>
                  </a:spcAft>
                </a:pPr>
                <a:r>
                  <a:rPr lang="en-GB" altLang="en-US" sz="2200">
                    <a:latin typeface="Palatino" pitchFamily="18" charset="0"/>
                  </a:rPr>
                  <a:t>Missing toe</a:t>
                </a:r>
                <a:endParaRPr lang="en-GB" altLang="en-US" sz="2200" b="0">
                  <a:latin typeface="Palatino" pitchFamily="18" charset="0"/>
                </a:endParaRPr>
              </a:p>
            </p:txBody>
          </p:sp>
          <p:grpSp>
            <p:nvGrpSpPr>
              <p:cNvPr id="38935" name="Group 68"/>
              <p:cNvGrpSpPr>
                <a:grpSpLocks/>
              </p:cNvGrpSpPr>
              <p:nvPr/>
            </p:nvGrpSpPr>
            <p:grpSpPr bwMode="auto">
              <a:xfrm>
                <a:off x="3408" y="3360"/>
                <a:ext cx="1296" cy="336"/>
                <a:chOff x="4128" y="1200"/>
                <a:chExt cx="1296" cy="336"/>
              </a:xfrm>
            </p:grpSpPr>
            <p:sp>
              <p:nvSpPr>
                <p:cNvPr id="38936" name="Line 69"/>
                <p:cNvSpPr>
                  <a:spLocks noChangeShapeType="1"/>
                </p:cNvSpPr>
                <p:nvPr/>
              </p:nvSpPr>
              <p:spPr bwMode="auto">
                <a:xfrm>
                  <a:off x="4128" y="1344"/>
                  <a:ext cx="336" cy="0"/>
                </a:xfrm>
                <a:prstGeom prst="line">
                  <a:avLst/>
                </a:prstGeom>
                <a:noFill/>
                <a:ln w="28575">
                  <a:solidFill>
                    <a:schemeClr val="tx1"/>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grpSp>
              <p:nvGrpSpPr>
                <p:cNvPr id="38937" name="Group 70"/>
                <p:cNvGrpSpPr>
                  <a:grpSpLocks/>
                </p:cNvGrpSpPr>
                <p:nvPr/>
              </p:nvGrpSpPr>
              <p:grpSpPr bwMode="auto">
                <a:xfrm>
                  <a:off x="4464" y="1200"/>
                  <a:ext cx="624" cy="336"/>
                  <a:chOff x="2208" y="1776"/>
                  <a:chExt cx="624" cy="336"/>
                </a:xfrm>
              </p:grpSpPr>
              <p:sp>
                <p:nvSpPr>
                  <p:cNvPr id="38939" name="Oval 71"/>
                  <p:cNvSpPr>
                    <a:spLocks noChangeArrowheads="1"/>
                  </p:cNvSpPr>
                  <p:nvPr/>
                </p:nvSpPr>
                <p:spPr bwMode="auto">
                  <a:xfrm>
                    <a:off x="2208" y="1776"/>
                    <a:ext cx="624" cy="336"/>
                  </a:xfrm>
                  <a:prstGeom prst="ellipse">
                    <a:avLst/>
                  </a:prstGeom>
                  <a:solidFill>
                    <a:schemeClr val="bg1"/>
                  </a:solidFill>
                  <a:ln w="12700">
                    <a:solidFill>
                      <a:schemeClr val="tx1"/>
                    </a:solidFill>
                    <a:round/>
                    <a:headEnd type="none" w="sm" len="sm"/>
                    <a:tailEnd type="none" w="sm" len="sm"/>
                  </a:ln>
                </p:spPr>
                <p:txBody>
                  <a:bodyPr wrap="none" anchor="ctr"/>
                  <a:lstStyle>
                    <a:lvl1pPr>
                      <a:lnSpc>
                        <a:spcPct val="89000"/>
                      </a:lnSpc>
                      <a:spcBef>
                        <a:spcPct val="50000"/>
                      </a:spcBef>
                      <a:spcAft>
                        <a:spcPct val="10000"/>
                      </a:spcAft>
                      <a:defRPr sz="2400" b="1">
                        <a:solidFill>
                          <a:schemeClr val="tx1"/>
                        </a:solidFill>
                        <a:latin typeface="Arial" panose="020B0604020202020204" pitchFamily="34" charset="0"/>
                      </a:defRPr>
                    </a:lvl1pPr>
                    <a:lvl2pPr marL="742950" indent="-285750">
                      <a:lnSpc>
                        <a:spcPct val="89000"/>
                      </a:lnSpc>
                      <a:spcBef>
                        <a:spcPct val="50000"/>
                      </a:spcBef>
                      <a:buClr>
                        <a:srgbClr val="0000FF"/>
                      </a:buClr>
                      <a:buSzPct val="100000"/>
                      <a:buFont typeface="Symbol" panose="05050102010706020507" pitchFamily="18" charset="2"/>
                      <a:buChar char="·"/>
                      <a:defRPr b="1">
                        <a:solidFill>
                          <a:schemeClr val="tx1"/>
                        </a:solidFill>
                        <a:latin typeface="Arial" panose="020B0604020202020204" pitchFamily="34" charset="0"/>
                      </a:defRPr>
                    </a:lvl2pPr>
                    <a:lvl3pPr marL="1143000" indent="-228600">
                      <a:lnSpc>
                        <a:spcPct val="89000"/>
                      </a:lnSpc>
                      <a:spcBef>
                        <a:spcPct val="30000"/>
                      </a:spcBef>
                      <a:buClr>
                        <a:srgbClr val="0000FF"/>
                      </a:buClr>
                      <a:buSzPct val="59000"/>
                      <a:buFont typeface="Symbol" panose="05050102010706020507" pitchFamily="18" charset="2"/>
                      <a:buChar char="·"/>
                      <a:defRPr>
                        <a:solidFill>
                          <a:schemeClr val="tx1"/>
                        </a:solidFill>
                        <a:latin typeface="Arial" panose="020B0604020202020204" pitchFamily="34" charset="0"/>
                      </a:defRPr>
                    </a:lvl3pPr>
                    <a:lvl4pPr marL="16002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4pPr>
                    <a:lvl5pPr marL="20574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9pPr>
                  </a:lstStyle>
                  <a:p>
                    <a:pPr>
                      <a:lnSpc>
                        <a:spcPct val="100000"/>
                      </a:lnSpc>
                      <a:spcBef>
                        <a:spcPct val="0"/>
                      </a:spcBef>
                      <a:spcAft>
                        <a:spcPct val="0"/>
                      </a:spcAft>
                    </a:pPr>
                    <a:endParaRPr lang="sv-SE" altLang="en-US" b="0">
                      <a:latin typeface="Times New Roman" panose="02020603050405020304" pitchFamily="18" charset="0"/>
                    </a:endParaRPr>
                  </a:p>
                </p:txBody>
              </p:sp>
              <p:sp>
                <p:nvSpPr>
                  <p:cNvPr id="38940" name="Text Box 72"/>
                  <p:cNvSpPr txBox="1">
                    <a:spLocks noChangeArrowheads="1"/>
                  </p:cNvSpPr>
                  <p:nvPr/>
                </p:nvSpPr>
                <p:spPr bwMode="auto">
                  <a:xfrm>
                    <a:off x="2304" y="1824"/>
                    <a:ext cx="429"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a:lnSpc>
                        <a:spcPct val="89000"/>
                      </a:lnSpc>
                      <a:spcBef>
                        <a:spcPct val="50000"/>
                      </a:spcBef>
                      <a:spcAft>
                        <a:spcPct val="10000"/>
                      </a:spcAft>
                      <a:defRPr sz="2400" b="1">
                        <a:solidFill>
                          <a:schemeClr val="tx1"/>
                        </a:solidFill>
                        <a:latin typeface="Arial" panose="020B0604020202020204" pitchFamily="34" charset="0"/>
                      </a:defRPr>
                    </a:lvl1pPr>
                    <a:lvl2pPr marL="742950" indent="-285750">
                      <a:lnSpc>
                        <a:spcPct val="89000"/>
                      </a:lnSpc>
                      <a:spcBef>
                        <a:spcPct val="50000"/>
                      </a:spcBef>
                      <a:buClr>
                        <a:srgbClr val="0000FF"/>
                      </a:buClr>
                      <a:buSzPct val="100000"/>
                      <a:buFont typeface="Symbol" panose="05050102010706020507" pitchFamily="18" charset="2"/>
                      <a:buChar char="·"/>
                      <a:defRPr b="1">
                        <a:solidFill>
                          <a:schemeClr val="tx1"/>
                        </a:solidFill>
                        <a:latin typeface="Arial" panose="020B0604020202020204" pitchFamily="34" charset="0"/>
                      </a:defRPr>
                    </a:lvl2pPr>
                    <a:lvl3pPr marL="1143000" indent="-228600">
                      <a:lnSpc>
                        <a:spcPct val="89000"/>
                      </a:lnSpc>
                      <a:spcBef>
                        <a:spcPct val="30000"/>
                      </a:spcBef>
                      <a:buClr>
                        <a:srgbClr val="0000FF"/>
                      </a:buClr>
                      <a:buSzPct val="59000"/>
                      <a:buFont typeface="Symbol" panose="05050102010706020507" pitchFamily="18" charset="2"/>
                      <a:buChar char="·"/>
                      <a:defRPr>
                        <a:solidFill>
                          <a:schemeClr val="tx1"/>
                        </a:solidFill>
                        <a:latin typeface="Arial" panose="020B0604020202020204" pitchFamily="34" charset="0"/>
                      </a:defRPr>
                    </a:lvl3pPr>
                    <a:lvl4pPr marL="16002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4pPr>
                    <a:lvl5pPr marL="20574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9pPr>
                  </a:lstStyle>
                  <a:p>
                    <a:pPr>
                      <a:lnSpc>
                        <a:spcPct val="100000"/>
                      </a:lnSpc>
                      <a:spcBef>
                        <a:spcPct val="0"/>
                      </a:spcBef>
                      <a:spcAft>
                        <a:spcPct val="0"/>
                      </a:spcAft>
                    </a:pPr>
                    <a:r>
                      <a:rPr lang="en-GB" altLang="en-US" sz="2200">
                        <a:latin typeface="Palatino" pitchFamily="18" charset="0"/>
                      </a:rPr>
                      <a:t>Has</a:t>
                    </a:r>
                    <a:endParaRPr lang="en-GB" altLang="en-US" sz="2200" b="0">
                      <a:latin typeface="Palatino" pitchFamily="18" charset="0"/>
                    </a:endParaRPr>
                  </a:p>
                </p:txBody>
              </p:sp>
            </p:grpSp>
            <p:sp>
              <p:nvSpPr>
                <p:cNvPr id="38938" name="Line 73"/>
                <p:cNvSpPr>
                  <a:spLocks noChangeShapeType="1"/>
                </p:cNvSpPr>
                <p:nvPr/>
              </p:nvSpPr>
              <p:spPr bwMode="auto">
                <a:xfrm>
                  <a:off x="5088" y="1344"/>
                  <a:ext cx="336" cy="0"/>
                </a:xfrm>
                <a:prstGeom prst="line">
                  <a:avLst/>
                </a:prstGeom>
                <a:noFill/>
                <a:ln w="28575">
                  <a:solidFill>
                    <a:schemeClr val="tx1"/>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grpSp>
        </p:grpSp>
        <p:grpSp>
          <p:nvGrpSpPr>
            <p:cNvPr id="38927" name="Group 74"/>
            <p:cNvGrpSpPr>
              <a:grpSpLocks/>
            </p:cNvGrpSpPr>
            <p:nvPr/>
          </p:nvGrpSpPr>
          <p:grpSpPr bwMode="auto">
            <a:xfrm>
              <a:off x="2736" y="2976"/>
              <a:ext cx="624" cy="624"/>
              <a:chOff x="2736" y="1248"/>
              <a:chExt cx="624" cy="624"/>
            </a:xfrm>
          </p:grpSpPr>
          <p:sp>
            <p:nvSpPr>
              <p:cNvPr id="38928" name="Line 75"/>
              <p:cNvSpPr>
                <a:spLocks noChangeShapeType="1"/>
              </p:cNvSpPr>
              <p:nvPr/>
            </p:nvSpPr>
            <p:spPr bwMode="auto">
              <a:xfrm flipV="1">
                <a:off x="3024" y="1248"/>
                <a:ext cx="0" cy="192"/>
              </a:xfrm>
              <a:prstGeom prst="line">
                <a:avLst/>
              </a:prstGeom>
              <a:noFill/>
              <a:ln w="28575">
                <a:solidFill>
                  <a:schemeClr val="tx1"/>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grpSp>
            <p:nvGrpSpPr>
              <p:cNvPr id="38929" name="Group 76"/>
              <p:cNvGrpSpPr>
                <a:grpSpLocks/>
              </p:cNvGrpSpPr>
              <p:nvPr/>
            </p:nvGrpSpPr>
            <p:grpSpPr bwMode="auto">
              <a:xfrm>
                <a:off x="2736" y="1392"/>
                <a:ext cx="624" cy="336"/>
                <a:chOff x="2208" y="1776"/>
                <a:chExt cx="624" cy="336"/>
              </a:xfrm>
            </p:grpSpPr>
            <p:sp>
              <p:nvSpPr>
                <p:cNvPr id="38931" name="Oval 77"/>
                <p:cNvSpPr>
                  <a:spLocks noChangeArrowheads="1"/>
                </p:cNvSpPr>
                <p:nvPr/>
              </p:nvSpPr>
              <p:spPr bwMode="auto">
                <a:xfrm>
                  <a:off x="2208" y="1776"/>
                  <a:ext cx="624" cy="336"/>
                </a:xfrm>
                <a:prstGeom prst="ellipse">
                  <a:avLst/>
                </a:prstGeom>
                <a:solidFill>
                  <a:schemeClr val="bg1"/>
                </a:solidFill>
                <a:ln w="12700">
                  <a:solidFill>
                    <a:schemeClr val="tx1"/>
                  </a:solidFill>
                  <a:round/>
                  <a:headEnd type="none" w="sm" len="sm"/>
                  <a:tailEnd type="none" w="sm" len="sm"/>
                </a:ln>
              </p:spPr>
              <p:txBody>
                <a:bodyPr wrap="none" anchor="ctr"/>
                <a:lstStyle>
                  <a:lvl1pPr>
                    <a:lnSpc>
                      <a:spcPct val="89000"/>
                    </a:lnSpc>
                    <a:spcBef>
                      <a:spcPct val="50000"/>
                    </a:spcBef>
                    <a:spcAft>
                      <a:spcPct val="10000"/>
                    </a:spcAft>
                    <a:defRPr sz="2400" b="1">
                      <a:solidFill>
                        <a:schemeClr val="tx1"/>
                      </a:solidFill>
                      <a:latin typeface="Arial" panose="020B0604020202020204" pitchFamily="34" charset="0"/>
                    </a:defRPr>
                  </a:lvl1pPr>
                  <a:lvl2pPr marL="742950" indent="-285750">
                    <a:lnSpc>
                      <a:spcPct val="89000"/>
                    </a:lnSpc>
                    <a:spcBef>
                      <a:spcPct val="50000"/>
                    </a:spcBef>
                    <a:buClr>
                      <a:srgbClr val="0000FF"/>
                    </a:buClr>
                    <a:buSzPct val="100000"/>
                    <a:buFont typeface="Symbol" panose="05050102010706020507" pitchFamily="18" charset="2"/>
                    <a:buChar char="·"/>
                    <a:defRPr b="1">
                      <a:solidFill>
                        <a:schemeClr val="tx1"/>
                      </a:solidFill>
                      <a:latin typeface="Arial" panose="020B0604020202020204" pitchFamily="34" charset="0"/>
                    </a:defRPr>
                  </a:lvl2pPr>
                  <a:lvl3pPr marL="1143000" indent="-228600">
                    <a:lnSpc>
                      <a:spcPct val="89000"/>
                    </a:lnSpc>
                    <a:spcBef>
                      <a:spcPct val="30000"/>
                    </a:spcBef>
                    <a:buClr>
                      <a:srgbClr val="0000FF"/>
                    </a:buClr>
                    <a:buSzPct val="59000"/>
                    <a:buFont typeface="Symbol" panose="05050102010706020507" pitchFamily="18" charset="2"/>
                    <a:buChar char="·"/>
                    <a:defRPr>
                      <a:solidFill>
                        <a:schemeClr val="tx1"/>
                      </a:solidFill>
                      <a:latin typeface="Arial" panose="020B0604020202020204" pitchFamily="34" charset="0"/>
                    </a:defRPr>
                  </a:lvl3pPr>
                  <a:lvl4pPr marL="16002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4pPr>
                  <a:lvl5pPr marL="20574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9pPr>
                </a:lstStyle>
                <a:p>
                  <a:pPr>
                    <a:lnSpc>
                      <a:spcPct val="100000"/>
                    </a:lnSpc>
                    <a:spcBef>
                      <a:spcPct val="0"/>
                    </a:spcBef>
                    <a:spcAft>
                      <a:spcPct val="0"/>
                    </a:spcAft>
                  </a:pPr>
                  <a:endParaRPr lang="sv-SE" altLang="en-US" b="0">
                    <a:latin typeface="Times New Roman" panose="02020603050405020304" pitchFamily="18" charset="0"/>
                  </a:endParaRPr>
                </a:p>
              </p:txBody>
            </p:sp>
            <p:sp>
              <p:nvSpPr>
                <p:cNvPr id="38932" name="Text Box 78"/>
                <p:cNvSpPr txBox="1">
                  <a:spLocks noChangeArrowheads="1"/>
                </p:cNvSpPr>
                <p:nvPr/>
              </p:nvSpPr>
              <p:spPr bwMode="auto">
                <a:xfrm>
                  <a:off x="2304" y="1824"/>
                  <a:ext cx="394"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a:lnSpc>
                      <a:spcPct val="89000"/>
                    </a:lnSpc>
                    <a:spcBef>
                      <a:spcPct val="50000"/>
                    </a:spcBef>
                    <a:spcAft>
                      <a:spcPct val="10000"/>
                    </a:spcAft>
                    <a:defRPr sz="2400" b="1">
                      <a:solidFill>
                        <a:schemeClr val="tx1"/>
                      </a:solidFill>
                      <a:latin typeface="Arial" panose="020B0604020202020204" pitchFamily="34" charset="0"/>
                    </a:defRPr>
                  </a:lvl1pPr>
                  <a:lvl2pPr marL="742950" indent="-285750">
                    <a:lnSpc>
                      <a:spcPct val="89000"/>
                    </a:lnSpc>
                    <a:spcBef>
                      <a:spcPct val="50000"/>
                    </a:spcBef>
                    <a:buClr>
                      <a:srgbClr val="0000FF"/>
                    </a:buClr>
                    <a:buSzPct val="100000"/>
                    <a:buFont typeface="Symbol" panose="05050102010706020507" pitchFamily="18" charset="2"/>
                    <a:buChar char="·"/>
                    <a:defRPr b="1">
                      <a:solidFill>
                        <a:schemeClr val="tx1"/>
                      </a:solidFill>
                      <a:latin typeface="Arial" panose="020B0604020202020204" pitchFamily="34" charset="0"/>
                    </a:defRPr>
                  </a:lvl2pPr>
                  <a:lvl3pPr marL="1143000" indent="-228600">
                    <a:lnSpc>
                      <a:spcPct val="89000"/>
                    </a:lnSpc>
                    <a:spcBef>
                      <a:spcPct val="30000"/>
                    </a:spcBef>
                    <a:buClr>
                      <a:srgbClr val="0000FF"/>
                    </a:buClr>
                    <a:buSzPct val="59000"/>
                    <a:buFont typeface="Symbol" panose="05050102010706020507" pitchFamily="18" charset="2"/>
                    <a:buChar char="·"/>
                    <a:defRPr>
                      <a:solidFill>
                        <a:schemeClr val="tx1"/>
                      </a:solidFill>
                      <a:latin typeface="Arial" panose="020B0604020202020204" pitchFamily="34" charset="0"/>
                    </a:defRPr>
                  </a:lvl3pPr>
                  <a:lvl4pPr marL="16002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4pPr>
                  <a:lvl5pPr marL="20574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9pPr>
                </a:lstStyle>
                <a:p>
                  <a:pPr>
                    <a:lnSpc>
                      <a:spcPct val="100000"/>
                    </a:lnSpc>
                    <a:spcBef>
                      <a:spcPct val="0"/>
                    </a:spcBef>
                    <a:spcAft>
                      <a:spcPct val="0"/>
                    </a:spcAft>
                  </a:pPr>
                  <a:r>
                    <a:rPr lang="en-GB" altLang="en-US" sz="2200">
                      <a:latin typeface="Palatino" pitchFamily="18" charset="0"/>
                    </a:rPr>
                    <a:t>Is a</a:t>
                  </a:r>
                  <a:endParaRPr lang="en-GB" altLang="en-US" sz="2200" b="0">
                    <a:latin typeface="Palatino" pitchFamily="18" charset="0"/>
                  </a:endParaRPr>
                </a:p>
              </p:txBody>
            </p:sp>
          </p:grpSp>
          <p:sp>
            <p:nvSpPr>
              <p:cNvPr id="38930" name="Line 79"/>
              <p:cNvSpPr>
                <a:spLocks noChangeShapeType="1"/>
              </p:cNvSpPr>
              <p:nvPr/>
            </p:nvSpPr>
            <p:spPr bwMode="auto">
              <a:xfrm flipV="1">
                <a:off x="3024" y="1680"/>
                <a:ext cx="0" cy="192"/>
              </a:xfrm>
              <a:prstGeom prst="line">
                <a:avLst/>
              </a:prstGeom>
              <a:noFill/>
              <a:ln w="28575">
                <a:solidFill>
                  <a:schemeClr val="tx1"/>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grpSp>
      </p:gr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9938" name="Rectangle 1026"/>
          <p:cNvSpPr>
            <a:spLocks noGrp="1" noChangeArrowheads="1"/>
          </p:cNvSpPr>
          <p:nvPr>
            <p:ph type="title" idx="4294967295"/>
          </p:nvPr>
        </p:nvSpPr>
        <p:spPr/>
        <p:txBody>
          <a:bodyPr lIns="91440" tIns="45720" rIns="91440" bIns="45720"/>
          <a:lstStyle/>
          <a:p>
            <a:r>
              <a:rPr lang="sv-SE" altLang="en-US" smtClean="0"/>
              <a:t>Frames</a:t>
            </a:r>
            <a:endParaRPr lang="en-GB" altLang="en-US" smtClean="0"/>
          </a:p>
        </p:txBody>
      </p:sp>
      <p:sp>
        <p:nvSpPr>
          <p:cNvPr id="39939" name="Rectangle 1030"/>
          <p:cNvSpPr>
            <a:spLocks noChangeArrowheads="1"/>
          </p:cNvSpPr>
          <p:nvPr>
            <p:ph type="body" idx="4294967295"/>
          </p:nvPr>
        </p:nvSpPr>
        <p:spPr>
          <a:noFill/>
        </p:spPr>
        <p:txBody>
          <a:bodyPr lIns="91440" tIns="45720" rIns="91440" bIns="45720"/>
          <a:lstStyle/>
          <a:p>
            <a:pPr marL="457200" indent="-457200">
              <a:lnSpc>
                <a:spcPct val="90000"/>
              </a:lnSpc>
            </a:pPr>
            <a:r>
              <a:rPr lang="en-GB" altLang="en-US" i="1" smtClean="0">
                <a:solidFill>
                  <a:schemeClr val="tx2"/>
                </a:solidFill>
              </a:rPr>
              <a:t>A frame is a data structure for representing a stereotyped situation or things</a:t>
            </a:r>
          </a:p>
          <a:p>
            <a:pPr marL="457200" indent="-457200">
              <a:lnSpc>
                <a:spcPct val="90000"/>
              </a:lnSpc>
            </a:pPr>
            <a:r>
              <a:rPr lang="en-GB" altLang="en-US" smtClean="0">
                <a:solidFill>
                  <a:schemeClr val="tx2"/>
                </a:solidFill>
              </a:rPr>
              <a:t>Attached to each frame are several kinds of information</a:t>
            </a:r>
          </a:p>
          <a:p>
            <a:pPr marL="800100" lvl="1" indent="-342900">
              <a:lnSpc>
                <a:spcPct val="90000"/>
              </a:lnSpc>
            </a:pPr>
            <a:r>
              <a:rPr lang="en-GB" altLang="en-US" sz="2400" smtClean="0">
                <a:solidFill>
                  <a:schemeClr val="tx2"/>
                </a:solidFill>
              </a:rPr>
              <a:t>Some is about what one can expect to happen/find </a:t>
            </a:r>
          </a:p>
          <a:p>
            <a:pPr marL="800100" lvl="1" indent="-342900">
              <a:lnSpc>
                <a:spcPct val="90000"/>
              </a:lnSpc>
            </a:pPr>
            <a:r>
              <a:rPr lang="en-GB" altLang="en-US" sz="2400" smtClean="0">
                <a:solidFill>
                  <a:schemeClr val="tx2"/>
                </a:solidFill>
              </a:rPr>
              <a:t>What to do if these expectations are not confirmed</a:t>
            </a:r>
            <a:endParaRPr lang="sv-SE" altLang="en-US" sz="2400" smtClean="0">
              <a:solidFill>
                <a:schemeClr val="tx2"/>
              </a:solidFill>
            </a:endParaRPr>
          </a:p>
          <a:p>
            <a:pPr marL="800100" lvl="1" indent="-342900">
              <a:lnSpc>
                <a:spcPct val="90000"/>
              </a:lnSpc>
            </a:pPr>
            <a:r>
              <a:rPr lang="en-GB" altLang="en-US" sz="2400" smtClean="0">
                <a:solidFill>
                  <a:schemeClr val="tx2"/>
                </a:solidFill>
              </a:rPr>
              <a:t>Some of the information is about how to use the frame</a:t>
            </a:r>
            <a:endParaRPr lang="sv-SE" altLang="en-US" sz="2400" smtClean="0">
              <a:solidFill>
                <a:schemeClr val="tx2"/>
              </a:solidFill>
            </a:endParaRPr>
          </a:p>
          <a:p>
            <a:pPr marL="1257300" lvl="2" indent="-342900">
              <a:lnSpc>
                <a:spcPct val="90000"/>
              </a:lnSpc>
              <a:spcBef>
                <a:spcPct val="50000"/>
              </a:spcBef>
            </a:pPr>
            <a:endParaRPr lang="en-GB" altLang="en-US" sz="1600" smtClean="0">
              <a:solidFill>
                <a:schemeClr val="tx2"/>
              </a:solidFill>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62" name="Rectangle 2"/>
          <p:cNvSpPr>
            <a:spLocks noGrp="1" noChangeArrowheads="1"/>
          </p:cNvSpPr>
          <p:nvPr>
            <p:ph type="title" idx="4294967295"/>
          </p:nvPr>
        </p:nvSpPr>
        <p:spPr/>
        <p:txBody>
          <a:bodyPr lIns="91440" tIns="45720" rIns="91440" bIns="45720"/>
          <a:lstStyle/>
          <a:p>
            <a:r>
              <a:rPr lang="sv-SE" altLang="en-US" smtClean="0"/>
              <a:t>Example of frames</a:t>
            </a:r>
            <a:endParaRPr lang="en-GB" altLang="en-US" smtClean="0"/>
          </a:p>
        </p:txBody>
      </p:sp>
      <p:pic>
        <p:nvPicPr>
          <p:cNvPr id="40963" name="Picture 4" descr="tweet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 y="2057400"/>
            <a:ext cx="1328738"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40964" name="Group 5"/>
          <p:cNvGrpSpPr>
            <a:grpSpLocks/>
          </p:cNvGrpSpPr>
          <p:nvPr/>
        </p:nvGrpSpPr>
        <p:grpSpPr bwMode="auto">
          <a:xfrm>
            <a:off x="6629400" y="1600200"/>
            <a:ext cx="1981200" cy="1231900"/>
            <a:chOff x="3696" y="1056"/>
            <a:chExt cx="1248" cy="776"/>
          </a:xfrm>
        </p:grpSpPr>
        <p:sp>
          <p:nvSpPr>
            <p:cNvPr id="40977" name="Text Box 6"/>
            <p:cNvSpPr txBox="1">
              <a:spLocks noChangeArrowheads="1"/>
            </p:cNvSpPr>
            <p:nvPr/>
          </p:nvSpPr>
          <p:spPr bwMode="auto">
            <a:xfrm>
              <a:off x="3696" y="1056"/>
              <a:ext cx="1248" cy="277"/>
            </a:xfrm>
            <a:prstGeom prst="rect">
              <a:avLst/>
            </a:prstGeom>
            <a:noFill/>
            <a:ln w="12700">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a:spAutoFit/>
            </a:bodyPr>
            <a:lstStyle>
              <a:lvl1pPr>
                <a:lnSpc>
                  <a:spcPct val="89000"/>
                </a:lnSpc>
                <a:spcBef>
                  <a:spcPct val="50000"/>
                </a:spcBef>
                <a:spcAft>
                  <a:spcPct val="10000"/>
                </a:spcAft>
                <a:defRPr sz="2400" b="1">
                  <a:solidFill>
                    <a:schemeClr val="tx1"/>
                  </a:solidFill>
                  <a:latin typeface="Arial" panose="020B0604020202020204" pitchFamily="34" charset="0"/>
                </a:defRPr>
              </a:lvl1pPr>
              <a:lvl2pPr marL="742950" indent="-285750">
                <a:lnSpc>
                  <a:spcPct val="89000"/>
                </a:lnSpc>
                <a:spcBef>
                  <a:spcPct val="50000"/>
                </a:spcBef>
                <a:buClr>
                  <a:srgbClr val="0000FF"/>
                </a:buClr>
                <a:buSzPct val="100000"/>
                <a:buFont typeface="Symbol" panose="05050102010706020507" pitchFamily="18" charset="2"/>
                <a:buChar char="·"/>
                <a:defRPr b="1">
                  <a:solidFill>
                    <a:schemeClr val="tx1"/>
                  </a:solidFill>
                  <a:latin typeface="Arial" panose="020B0604020202020204" pitchFamily="34" charset="0"/>
                </a:defRPr>
              </a:lvl2pPr>
              <a:lvl3pPr marL="1143000" indent="-228600">
                <a:lnSpc>
                  <a:spcPct val="89000"/>
                </a:lnSpc>
                <a:spcBef>
                  <a:spcPct val="30000"/>
                </a:spcBef>
                <a:buClr>
                  <a:srgbClr val="0000FF"/>
                </a:buClr>
                <a:buSzPct val="59000"/>
                <a:buFont typeface="Symbol" panose="05050102010706020507" pitchFamily="18" charset="2"/>
                <a:buChar char="·"/>
                <a:defRPr>
                  <a:solidFill>
                    <a:schemeClr val="tx1"/>
                  </a:solidFill>
                  <a:latin typeface="Arial" panose="020B0604020202020204" pitchFamily="34" charset="0"/>
                </a:defRPr>
              </a:lvl3pPr>
              <a:lvl4pPr marL="16002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4pPr>
              <a:lvl5pPr marL="20574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9pPr>
            </a:lstStyle>
            <a:p>
              <a:pPr algn="ctr">
                <a:lnSpc>
                  <a:spcPct val="100000"/>
                </a:lnSpc>
                <a:spcAft>
                  <a:spcPct val="0"/>
                </a:spcAft>
              </a:pPr>
              <a:r>
                <a:rPr lang="en-GB" altLang="en-US" sz="2200">
                  <a:latin typeface="Palatino" pitchFamily="18" charset="0"/>
                </a:rPr>
                <a:t>Animal</a:t>
              </a:r>
            </a:p>
          </p:txBody>
        </p:sp>
        <p:sp>
          <p:nvSpPr>
            <p:cNvPr id="40978" name="Text Box 7"/>
            <p:cNvSpPr txBox="1">
              <a:spLocks noChangeArrowheads="1"/>
            </p:cNvSpPr>
            <p:nvPr/>
          </p:nvSpPr>
          <p:spPr bwMode="auto">
            <a:xfrm>
              <a:off x="3696" y="1344"/>
              <a:ext cx="1248" cy="488"/>
            </a:xfrm>
            <a:prstGeom prst="rect">
              <a:avLst/>
            </a:prstGeom>
            <a:noFill/>
            <a:ln w="12700">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a:spAutoFit/>
            </a:bodyPr>
            <a:lstStyle>
              <a:lvl1pPr>
                <a:lnSpc>
                  <a:spcPct val="89000"/>
                </a:lnSpc>
                <a:spcBef>
                  <a:spcPct val="50000"/>
                </a:spcBef>
                <a:spcAft>
                  <a:spcPct val="10000"/>
                </a:spcAft>
                <a:defRPr sz="2400" b="1">
                  <a:solidFill>
                    <a:schemeClr val="tx1"/>
                  </a:solidFill>
                  <a:latin typeface="Arial" panose="020B0604020202020204" pitchFamily="34" charset="0"/>
                </a:defRPr>
              </a:lvl1pPr>
              <a:lvl2pPr marL="742950" indent="-285750">
                <a:lnSpc>
                  <a:spcPct val="89000"/>
                </a:lnSpc>
                <a:spcBef>
                  <a:spcPct val="50000"/>
                </a:spcBef>
                <a:buClr>
                  <a:srgbClr val="0000FF"/>
                </a:buClr>
                <a:buSzPct val="100000"/>
                <a:buFont typeface="Symbol" panose="05050102010706020507" pitchFamily="18" charset="2"/>
                <a:buChar char="·"/>
                <a:defRPr b="1">
                  <a:solidFill>
                    <a:schemeClr val="tx1"/>
                  </a:solidFill>
                  <a:latin typeface="Arial" panose="020B0604020202020204" pitchFamily="34" charset="0"/>
                </a:defRPr>
              </a:lvl2pPr>
              <a:lvl3pPr marL="1143000" indent="-228600">
                <a:lnSpc>
                  <a:spcPct val="89000"/>
                </a:lnSpc>
                <a:spcBef>
                  <a:spcPct val="30000"/>
                </a:spcBef>
                <a:buClr>
                  <a:srgbClr val="0000FF"/>
                </a:buClr>
                <a:buSzPct val="59000"/>
                <a:buFont typeface="Symbol" panose="05050102010706020507" pitchFamily="18" charset="2"/>
                <a:buChar char="·"/>
                <a:defRPr>
                  <a:solidFill>
                    <a:schemeClr val="tx1"/>
                  </a:solidFill>
                  <a:latin typeface="Arial" panose="020B0604020202020204" pitchFamily="34" charset="0"/>
                </a:defRPr>
              </a:lvl3pPr>
              <a:lvl4pPr marL="16002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4pPr>
              <a:lvl5pPr marL="20574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9pPr>
            </a:lstStyle>
            <a:p>
              <a:pPr>
                <a:lnSpc>
                  <a:spcPct val="100000"/>
                </a:lnSpc>
                <a:spcBef>
                  <a:spcPct val="0"/>
                </a:spcBef>
                <a:spcAft>
                  <a:spcPct val="0"/>
                </a:spcAft>
              </a:pPr>
              <a:r>
                <a:rPr lang="en-GB" altLang="en-US" sz="2200">
                  <a:latin typeface="Palatino" pitchFamily="18" charset="0"/>
                </a:rPr>
                <a:t>Skin</a:t>
              </a:r>
              <a:r>
                <a:rPr lang="en-GB" altLang="en-US" sz="2200" b="0">
                  <a:latin typeface="Palatino" pitchFamily="18" charset="0"/>
                </a:rPr>
                <a:t> :  Yes</a:t>
              </a:r>
            </a:p>
            <a:p>
              <a:pPr>
                <a:lnSpc>
                  <a:spcPct val="100000"/>
                </a:lnSpc>
                <a:spcBef>
                  <a:spcPct val="0"/>
                </a:spcBef>
                <a:spcAft>
                  <a:spcPct val="0"/>
                </a:spcAft>
              </a:pPr>
              <a:r>
                <a:rPr lang="en-GB" altLang="en-US" sz="2200">
                  <a:latin typeface="Palatino" pitchFamily="18" charset="0"/>
                </a:rPr>
                <a:t>Move</a:t>
              </a:r>
              <a:r>
                <a:rPr lang="en-GB" altLang="en-US" sz="2200" b="0">
                  <a:latin typeface="Palatino" pitchFamily="18" charset="0"/>
                </a:rPr>
                <a:t>: Yes</a:t>
              </a:r>
            </a:p>
          </p:txBody>
        </p:sp>
      </p:grpSp>
      <p:grpSp>
        <p:nvGrpSpPr>
          <p:cNvPr id="40965" name="Group 8"/>
          <p:cNvGrpSpPr>
            <a:grpSpLocks/>
          </p:cNvGrpSpPr>
          <p:nvPr/>
        </p:nvGrpSpPr>
        <p:grpSpPr bwMode="auto">
          <a:xfrm>
            <a:off x="4114800" y="3886200"/>
            <a:ext cx="4038600" cy="2236788"/>
            <a:chOff x="3696" y="1056"/>
            <a:chExt cx="1248" cy="1409"/>
          </a:xfrm>
        </p:grpSpPr>
        <p:sp>
          <p:nvSpPr>
            <p:cNvPr id="40975" name="Text Box 9"/>
            <p:cNvSpPr txBox="1">
              <a:spLocks noChangeArrowheads="1"/>
            </p:cNvSpPr>
            <p:nvPr/>
          </p:nvSpPr>
          <p:spPr bwMode="auto">
            <a:xfrm>
              <a:off x="3696" y="1056"/>
              <a:ext cx="1248" cy="277"/>
            </a:xfrm>
            <a:prstGeom prst="rect">
              <a:avLst/>
            </a:prstGeom>
            <a:noFill/>
            <a:ln w="12700">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a:spAutoFit/>
            </a:bodyPr>
            <a:lstStyle>
              <a:lvl1pPr>
                <a:lnSpc>
                  <a:spcPct val="89000"/>
                </a:lnSpc>
                <a:spcBef>
                  <a:spcPct val="50000"/>
                </a:spcBef>
                <a:spcAft>
                  <a:spcPct val="10000"/>
                </a:spcAft>
                <a:defRPr sz="2400" b="1">
                  <a:solidFill>
                    <a:schemeClr val="tx1"/>
                  </a:solidFill>
                  <a:latin typeface="Arial" panose="020B0604020202020204" pitchFamily="34" charset="0"/>
                </a:defRPr>
              </a:lvl1pPr>
              <a:lvl2pPr marL="742950" indent="-285750">
                <a:lnSpc>
                  <a:spcPct val="89000"/>
                </a:lnSpc>
                <a:spcBef>
                  <a:spcPct val="50000"/>
                </a:spcBef>
                <a:buClr>
                  <a:srgbClr val="0000FF"/>
                </a:buClr>
                <a:buSzPct val="100000"/>
                <a:buFont typeface="Symbol" panose="05050102010706020507" pitchFamily="18" charset="2"/>
                <a:buChar char="·"/>
                <a:defRPr b="1">
                  <a:solidFill>
                    <a:schemeClr val="tx1"/>
                  </a:solidFill>
                  <a:latin typeface="Arial" panose="020B0604020202020204" pitchFamily="34" charset="0"/>
                </a:defRPr>
              </a:lvl2pPr>
              <a:lvl3pPr marL="1143000" indent="-228600">
                <a:lnSpc>
                  <a:spcPct val="89000"/>
                </a:lnSpc>
                <a:spcBef>
                  <a:spcPct val="30000"/>
                </a:spcBef>
                <a:buClr>
                  <a:srgbClr val="0000FF"/>
                </a:buClr>
                <a:buSzPct val="59000"/>
                <a:buFont typeface="Symbol" panose="05050102010706020507" pitchFamily="18" charset="2"/>
                <a:buChar char="·"/>
                <a:defRPr>
                  <a:solidFill>
                    <a:schemeClr val="tx1"/>
                  </a:solidFill>
                  <a:latin typeface="Arial" panose="020B0604020202020204" pitchFamily="34" charset="0"/>
                </a:defRPr>
              </a:lvl3pPr>
              <a:lvl4pPr marL="16002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4pPr>
              <a:lvl5pPr marL="20574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9pPr>
            </a:lstStyle>
            <a:p>
              <a:pPr algn="ctr">
                <a:lnSpc>
                  <a:spcPct val="100000"/>
                </a:lnSpc>
                <a:spcAft>
                  <a:spcPct val="0"/>
                </a:spcAft>
              </a:pPr>
              <a:r>
                <a:rPr lang="en-GB" altLang="en-US" sz="2200">
                  <a:latin typeface="Palatino" pitchFamily="18" charset="0"/>
                </a:rPr>
                <a:t>Bird</a:t>
              </a:r>
            </a:p>
          </p:txBody>
        </p:sp>
        <p:sp>
          <p:nvSpPr>
            <p:cNvPr id="40976" name="Text Box 10"/>
            <p:cNvSpPr txBox="1">
              <a:spLocks noChangeArrowheads="1"/>
            </p:cNvSpPr>
            <p:nvPr/>
          </p:nvSpPr>
          <p:spPr bwMode="auto">
            <a:xfrm>
              <a:off x="3696" y="1344"/>
              <a:ext cx="1248" cy="1121"/>
            </a:xfrm>
            <a:prstGeom prst="rect">
              <a:avLst/>
            </a:prstGeom>
            <a:noFill/>
            <a:ln w="12700">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a:spAutoFit/>
            </a:bodyPr>
            <a:lstStyle>
              <a:lvl1pPr>
                <a:lnSpc>
                  <a:spcPct val="89000"/>
                </a:lnSpc>
                <a:spcBef>
                  <a:spcPct val="50000"/>
                </a:spcBef>
                <a:spcAft>
                  <a:spcPct val="10000"/>
                </a:spcAft>
                <a:defRPr sz="2400" b="1">
                  <a:solidFill>
                    <a:schemeClr val="tx1"/>
                  </a:solidFill>
                  <a:latin typeface="Arial" panose="020B0604020202020204" pitchFamily="34" charset="0"/>
                </a:defRPr>
              </a:lvl1pPr>
              <a:lvl2pPr marL="742950" indent="-285750">
                <a:lnSpc>
                  <a:spcPct val="89000"/>
                </a:lnSpc>
                <a:spcBef>
                  <a:spcPct val="50000"/>
                </a:spcBef>
                <a:buClr>
                  <a:srgbClr val="0000FF"/>
                </a:buClr>
                <a:buSzPct val="100000"/>
                <a:buFont typeface="Symbol" panose="05050102010706020507" pitchFamily="18" charset="2"/>
                <a:buChar char="·"/>
                <a:defRPr b="1">
                  <a:solidFill>
                    <a:schemeClr val="tx1"/>
                  </a:solidFill>
                  <a:latin typeface="Arial" panose="020B0604020202020204" pitchFamily="34" charset="0"/>
                </a:defRPr>
              </a:lvl2pPr>
              <a:lvl3pPr marL="1143000" indent="-228600">
                <a:lnSpc>
                  <a:spcPct val="89000"/>
                </a:lnSpc>
                <a:spcBef>
                  <a:spcPct val="30000"/>
                </a:spcBef>
                <a:buClr>
                  <a:srgbClr val="0000FF"/>
                </a:buClr>
                <a:buSzPct val="59000"/>
                <a:buFont typeface="Symbol" panose="05050102010706020507" pitchFamily="18" charset="2"/>
                <a:buChar char="·"/>
                <a:defRPr>
                  <a:solidFill>
                    <a:schemeClr val="tx1"/>
                  </a:solidFill>
                  <a:latin typeface="Arial" panose="020B0604020202020204" pitchFamily="34" charset="0"/>
                </a:defRPr>
              </a:lvl3pPr>
              <a:lvl4pPr marL="16002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4pPr>
              <a:lvl5pPr marL="20574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9pPr>
            </a:lstStyle>
            <a:p>
              <a:pPr>
                <a:lnSpc>
                  <a:spcPct val="100000"/>
                </a:lnSpc>
                <a:spcBef>
                  <a:spcPct val="0"/>
                </a:spcBef>
                <a:spcAft>
                  <a:spcPct val="0"/>
                </a:spcAft>
              </a:pPr>
              <a:r>
                <a:rPr lang="en-GB" altLang="en-US" sz="2200">
                  <a:latin typeface="Palatino" pitchFamily="18" charset="0"/>
                </a:rPr>
                <a:t>Super Class: Animal</a:t>
              </a:r>
            </a:p>
            <a:p>
              <a:pPr>
                <a:lnSpc>
                  <a:spcPct val="100000"/>
                </a:lnSpc>
                <a:spcBef>
                  <a:spcPct val="0"/>
                </a:spcBef>
                <a:spcAft>
                  <a:spcPct val="0"/>
                </a:spcAft>
              </a:pPr>
              <a:r>
                <a:rPr lang="en-GB" altLang="en-US" sz="2200">
                  <a:latin typeface="Palatino" pitchFamily="18" charset="0"/>
                </a:rPr>
                <a:t>Type of</a:t>
              </a:r>
              <a:r>
                <a:rPr lang="en-GB" altLang="en-US" sz="2200" b="0">
                  <a:latin typeface="Palatino" pitchFamily="18" charset="0"/>
                </a:rPr>
                <a:t>  :  feathers</a:t>
              </a:r>
            </a:p>
            <a:p>
              <a:pPr>
                <a:lnSpc>
                  <a:spcPct val="100000"/>
                </a:lnSpc>
                <a:spcBef>
                  <a:spcPct val="0"/>
                </a:spcBef>
                <a:spcAft>
                  <a:spcPct val="0"/>
                </a:spcAft>
              </a:pPr>
              <a:r>
                <a:rPr lang="en-GB" altLang="en-US" sz="2200">
                  <a:latin typeface="Palatino" pitchFamily="18" charset="0"/>
                </a:rPr>
                <a:t>Type of motion</a:t>
              </a:r>
              <a:r>
                <a:rPr lang="en-GB" altLang="en-US" sz="2200" b="0">
                  <a:latin typeface="Palatino" pitchFamily="18" charset="0"/>
                </a:rPr>
                <a:t>: fly</a:t>
              </a:r>
              <a:endParaRPr lang="sv-SE" altLang="en-US" sz="2200" b="0">
                <a:latin typeface="Palatino" pitchFamily="18" charset="0"/>
              </a:endParaRPr>
            </a:p>
            <a:p>
              <a:pPr>
                <a:lnSpc>
                  <a:spcPct val="100000"/>
                </a:lnSpc>
                <a:spcBef>
                  <a:spcPct val="0"/>
                </a:spcBef>
                <a:spcAft>
                  <a:spcPct val="0"/>
                </a:spcAft>
              </a:pPr>
              <a:r>
                <a:rPr lang="sv-SE" altLang="en-US" sz="2200">
                  <a:latin typeface="Palatino" pitchFamily="18" charset="0"/>
                </a:rPr>
                <a:t>Reproduces:</a:t>
              </a:r>
              <a:r>
                <a:rPr lang="sv-SE" altLang="en-US" sz="2200" b="0">
                  <a:latin typeface="Palatino" pitchFamily="18" charset="0"/>
                </a:rPr>
                <a:t> sexually via eggs</a:t>
              </a:r>
            </a:p>
            <a:p>
              <a:pPr>
                <a:lnSpc>
                  <a:spcPct val="100000"/>
                </a:lnSpc>
                <a:spcBef>
                  <a:spcPct val="0"/>
                </a:spcBef>
                <a:spcAft>
                  <a:spcPct val="0"/>
                </a:spcAft>
              </a:pPr>
              <a:r>
                <a:rPr lang="sv-SE" altLang="en-US" sz="2200">
                  <a:latin typeface="Palatino" pitchFamily="18" charset="0"/>
                </a:rPr>
                <a:t>Communcates via</a:t>
              </a:r>
              <a:r>
                <a:rPr lang="sv-SE" altLang="en-US" sz="2200" b="0">
                  <a:latin typeface="Palatino" pitchFamily="18" charset="0"/>
                </a:rPr>
                <a:t>: song</a:t>
              </a:r>
              <a:endParaRPr lang="en-GB" altLang="en-US" sz="2200" b="0">
                <a:latin typeface="Palatino" pitchFamily="18" charset="0"/>
              </a:endParaRPr>
            </a:p>
          </p:txBody>
        </p:sp>
      </p:grpSp>
      <p:grpSp>
        <p:nvGrpSpPr>
          <p:cNvPr id="40966" name="Group 11"/>
          <p:cNvGrpSpPr>
            <a:grpSpLocks/>
          </p:cNvGrpSpPr>
          <p:nvPr/>
        </p:nvGrpSpPr>
        <p:grpSpPr bwMode="auto">
          <a:xfrm>
            <a:off x="2362200" y="1905000"/>
            <a:ext cx="2819400" cy="1901825"/>
            <a:chOff x="3696" y="1056"/>
            <a:chExt cx="1248" cy="1198"/>
          </a:xfrm>
        </p:grpSpPr>
        <p:sp>
          <p:nvSpPr>
            <p:cNvPr id="40973" name="Text Box 12"/>
            <p:cNvSpPr txBox="1">
              <a:spLocks noChangeArrowheads="1"/>
            </p:cNvSpPr>
            <p:nvPr/>
          </p:nvSpPr>
          <p:spPr bwMode="auto">
            <a:xfrm>
              <a:off x="3696" y="1056"/>
              <a:ext cx="1248" cy="277"/>
            </a:xfrm>
            <a:prstGeom prst="rect">
              <a:avLst/>
            </a:prstGeom>
            <a:noFill/>
            <a:ln w="12700">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a:spAutoFit/>
            </a:bodyPr>
            <a:lstStyle>
              <a:lvl1pPr>
                <a:lnSpc>
                  <a:spcPct val="89000"/>
                </a:lnSpc>
                <a:spcBef>
                  <a:spcPct val="50000"/>
                </a:spcBef>
                <a:spcAft>
                  <a:spcPct val="10000"/>
                </a:spcAft>
                <a:defRPr sz="2400" b="1">
                  <a:solidFill>
                    <a:schemeClr val="tx1"/>
                  </a:solidFill>
                  <a:latin typeface="Arial" panose="020B0604020202020204" pitchFamily="34" charset="0"/>
                </a:defRPr>
              </a:lvl1pPr>
              <a:lvl2pPr marL="742950" indent="-285750">
                <a:lnSpc>
                  <a:spcPct val="89000"/>
                </a:lnSpc>
                <a:spcBef>
                  <a:spcPct val="50000"/>
                </a:spcBef>
                <a:buClr>
                  <a:srgbClr val="0000FF"/>
                </a:buClr>
                <a:buSzPct val="100000"/>
                <a:buFont typeface="Symbol" panose="05050102010706020507" pitchFamily="18" charset="2"/>
                <a:buChar char="·"/>
                <a:defRPr b="1">
                  <a:solidFill>
                    <a:schemeClr val="tx1"/>
                  </a:solidFill>
                  <a:latin typeface="Arial" panose="020B0604020202020204" pitchFamily="34" charset="0"/>
                </a:defRPr>
              </a:lvl2pPr>
              <a:lvl3pPr marL="1143000" indent="-228600">
                <a:lnSpc>
                  <a:spcPct val="89000"/>
                </a:lnSpc>
                <a:spcBef>
                  <a:spcPct val="30000"/>
                </a:spcBef>
                <a:buClr>
                  <a:srgbClr val="0000FF"/>
                </a:buClr>
                <a:buSzPct val="59000"/>
                <a:buFont typeface="Symbol" panose="05050102010706020507" pitchFamily="18" charset="2"/>
                <a:buChar char="·"/>
                <a:defRPr>
                  <a:solidFill>
                    <a:schemeClr val="tx1"/>
                  </a:solidFill>
                  <a:latin typeface="Arial" panose="020B0604020202020204" pitchFamily="34" charset="0"/>
                </a:defRPr>
              </a:lvl3pPr>
              <a:lvl4pPr marL="16002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4pPr>
              <a:lvl5pPr marL="20574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9pPr>
            </a:lstStyle>
            <a:p>
              <a:pPr algn="ctr">
                <a:lnSpc>
                  <a:spcPct val="100000"/>
                </a:lnSpc>
                <a:spcAft>
                  <a:spcPct val="0"/>
                </a:spcAft>
              </a:pPr>
              <a:r>
                <a:rPr lang="en-GB" altLang="en-US" sz="2200">
                  <a:latin typeface="Palatino" pitchFamily="18" charset="0"/>
                </a:rPr>
                <a:t>Canary</a:t>
              </a:r>
              <a:endParaRPr lang="en-GB" altLang="en-US" sz="2200" b="0">
                <a:latin typeface="Palatino" pitchFamily="18" charset="0"/>
              </a:endParaRPr>
            </a:p>
          </p:txBody>
        </p:sp>
        <p:sp>
          <p:nvSpPr>
            <p:cNvPr id="40974" name="Text Box 13"/>
            <p:cNvSpPr txBox="1">
              <a:spLocks noChangeArrowheads="1"/>
            </p:cNvSpPr>
            <p:nvPr/>
          </p:nvSpPr>
          <p:spPr bwMode="auto">
            <a:xfrm>
              <a:off x="3696" y="1344"/>
              <a:ext cx="1248" cy="910"/>
            </a:xfrm>
            <a:prstGeom prst="rect">
              <a:avLst/>
            </a:prstGeom>
            <a:noFill/>
            <a:ln w="12700">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a:spAutoFit/>
            </a:bodyPr>
            <a:lstStyle>
              <a:lvl1pPr>
                <a:lnSpc>
                  <a:spcPct val="89000"/>
                </a:lnSpc>
                <a:spcBef>
                  <a:spcPct val="50000"/>
                </a:spcBef>
                <a:spcAft>
                  <a:spcPct val="10000"/>
                </a:spcAft>
                <a:defRPr sz="2400" b="1">
                  <a:solidFill>
                    <a:schemeClr val="tx1"/>
                  </a:solidFill>
                  <a:latin typeface="Arial" panose="020B0604020202020204" pitchFamily="34" charset="0"/>
                </a:defRPr>
              </a:lvl1pPr>
              <a:lvl2pPr marL="742950" indent="-285750">
                <a:lnSpc>
                  <a:spcPct val="89000"/>
                </a:lnSpc>
                <a:spcBef>
                  <a:spcPct val="50000"/>
                </a:spcBef>
                <a:buClr>
                  <a:srgbClr val="0000FF"/>
                </a:buClr>
                <a:buSzPct val="100000"/>
                <a:buFont typeface="Symbol" panose="05050102010706020507" pitchFamily="18" charset="2"/>
                <a:buChar char="·"/>
                <a:defRPr b="1">
                  <a:solidFill>
                    <a:schemeClr val="tx1"/>
                  </a:solidFill>
                  <a:latin typeface="Arial" panose="020B0604020202020204" pitchFamily="34" charset="0"/>
                </a:defRPr>
              </a:lvl2pPr>
              <a:lvl3pPr marL="1143000" indent="-228600">
                <a:lnSpc>
                  <a:spcPct val="89000"/>
                </a:lnSpc>
                <a:spcBef>
                  <a:spcPct val="30000"/>
                </a:spcBef>
                <a:buClr>
                  <a:srgbClr val="0000FF"/>
                </a:buClr>
                <a:buSzPct val="59000"/>
                <a:buFont typeface="Symbol" panose="05050102010706020507" pitchFamily="18" charset="2"/>
                <a:buChar char="·"/>
                <a:defRPr>
                  <a:solidFill>
                    <a:schemeClr val="tx1"/>
                  </a:solidFill>
                  <a:latin typeface="Arial" panose="020B0604020202020204" pitchFamily="34" charset="0"/>
                </a:defRPr>
              </a:lvl3pPr>
              <a:lvl4pPr marL="16002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4pPr>
              <a:lvl5pPr marL="20574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9pPr>
            </a:lstStyle>
            <a:p>
              <a:pPr>
                <a:lnSpc>
                  <a:spcPct val="100000"/>
                </a:lnSpc>
                <a:spcBef>
                  <a:spcPct val="0"/>
                </a:spcBef>
                <a:spcAft>
                  <a:spcPct val="0"/>
                </a:spcAft>
              </a:pPr>
              <a:r>
                <a:rPr lang="en-GB" altLang="en-US" sz="2200">
                  <a:latin typeface="Palatino" pitchFamily="18" charset="0"/>
                </a:rPr>
                <a:t>Super Class: Bird</a:t>
              </a:r>
            </a:p>
            <a:p>
              <a:pPr>
                <a:lnSpc>
                  <a:spcPct val="100000"/>
                </a:lnSpc>
                <a:spcBef>
                  <a:spcPct val="0"/>
                </a:spcBef>
                <a:spcAft>
                  <a:spcPct val="0"/>
                </a:spcAft>
              </a:pPr>
              <a:r>
                <a:rPr lang="en-GB" altLang="en-US" sz="2200">
                  <a:latin typeface="Palatino" pitchFamily="18" charset="0"/>
                </a:rPr>
                <a:t>Size</a:t>
              </a:r>
              <a:r>
                <a:rPr lang="en-GB" altLang="en-US" sz="2200" b="0">
                  <a:latin typeface="Palatino" pitchFamily="18" charset="0"/>
                </a:rPr>
                <a:t>  :    small</a:t>
              </a:r>
            </a:p>
            <a:p>
              <a:pPr>
                <a:lnSpc>
                  <a:spcPct val="100000"/>
                </a:lnSpc>
                <a:spcBef>
                  <a:spcPct val="0"/>
                </a:spcBef>
                <a:spcAft>
                  <a:spcPct val="0"/>
                </a:spcAft>
              </a:pPr>
              <a:r>
                <a:rPr lang="en-GB" altLang="en-US" sz="2200">
                  <a:latin typeface="Palatino" pitchFamily="18" charset="0"/>
                </a:rPr>
                <a:t>Colour</a:t>
              </a:r>
              <a:r>
                <a:rPr lang="en-GB" altLang="en-US" sz="2200" b="0">
                  <a:latin typeface="Palatino" pitchFamily="18" charset="0"/>
                </a:rPr>
                <a:t>: yellow</a:t>
              </a:r>
              <a:endParaRPr lang="sv-SE" altLang="en-US" sz="2200" b="0">
                <a:latin typeface="Palatino" pitchFamily="18" charset="0"/>
              </a:endParaRPr>
            </a:p>
            <a:p>
              <a:pPr>
                <a:lnSpc>
                  <a:spcPct val="100000"/>
                </a:lnSpc>
                <a:spcBef>
                  <a:spcPct val="0"/>
                </a:spcBef>
                <a:spcAft>
                  <a:spcPct val="0"/>
                </a:spcAft>
              </a:pPr>
              <a:r>
                <a:rPr lang="sv-SE" altLang="en-US" sz="2200">
                  <a:latin typeface="Palatino" pitchFamily="18" charset="0"/>
                </a:rPr>
                <a:t>Song</a:t>
              </a:r>
              <a:r>
                <a:rPr lang="sv-SE" altLang="en-US" sz="2200" b="0">
                  <a:latin typeface="Palatino" pitchFamily="18" charset="0"/>
                </a:rPr>
                <a:t>: high twitter </a:t>
              </a:r>
              <a:endParaRPr lang="en-GB" altLang="en-US" sz="2200" b="0">
                <a:latin typeface="Palatino" pitchFamily="18" charset="0"/>
              </a:endParaRPr>
            </a:p>
          </p:txBody>
        </p:sp>
      </p:grpSp>
      <p:grpSp>
        <p:nvGrpSpPr>
          <p:cNvPr id="40967" name="Group 14"/>
          <p:cNvGrpSpPr>
            <a:grpSpLocks/>
          </p:cNvGrpSpPr>
          <p:nvPr/>
        </p:nvGrpSpPr>
        <p:grpSpPr bwMode="auto">
          <a:xfrm>
            <a:off x="457200" y="4267200"/>
            <a:ext cx="2819400" cy="1901825"/>
            <a:chOff x="3696" y="1056"/>
            <a:chExt cx="1248" cy="1198"/>
          </a:xfrm>
        </p:grpSpPr>
        <p:sp>
          <p:nvSpPr>
            <p:cNvPr id="40971" name="Text Box 15"/>
            <p:cNvSpPr txBox="1">
              <a:spLocks noChangeArrowheads="1"/>
            </p:cNvSpPr>
            <p:nvPr/>
          </p:nvSpPr>
          <p:spPr bwMode="auto">
            <a:xfrm>
              <a:off x="3696" y="1056"/>
              <a:ext cx="1248" cy="277"/>
            </a:xfrm>
            <a:prstGeom prst="rect">
              <a:avLst/>
            </a:prstGeom>
            <a:noFill/>
            <a:ln w="12700">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a:spAutoFit/>
            </a:bodyPr>
            <a:lstStyle>
              <a:lvl1pPr>
                <a:lnSpc>
                  <a:spcPct val="89000"/>
                </a:lnSpc>
                <a:spcBef>
                  <a:spcPct val="50000"/>
                </a:spcBef>
                <a:spcAft>
                  <a:spcPct val="10000"/>
                </a:spcAft>
                <a:defRPr sz="2400" b="1">
                  <a:solidFill>
                    <a:schemeClr val="tx1"/>
                  </a:solidFill>
                  <a:latin typeface="Arial" panose="020B0604020202020204" pitchFamily="34" charset="0"/>
                </a:defRPr>
              </a:lvl1pPr>
              <a:lvl2pPr marL="742950" indent="-285750">
                <a:lnSpc>
                  <a:spcPct val="89000"/>
                </a:lnSpc>
                <a:spcBef>
                  <a:spcPct val="50000"/>
                </a:spcBef>
                <a:buClr>
                  <a:srgbClr val="0000FF"/>
                </a:buClr>
                <a:buSzPct val="100000"/>
                <a:buFont typeface="Symbol" panose="05050102010706020507" pitchFamily="18" charset="2"/>
                <a:buChar char="·"/>
                <a:defRPr b="1">
                  <a:solidFill>
                    <a:schemeClr val="tx1"/>
                  </a:solidFill>
                  <a:latin typeface="Arial" panose="020B0604020202020204" pitchFamily="34" charset="0"/>
                </a:defRPr>
              </a:lvl2pPr>
              <a:lvl3pPr marL="1143000" indent="-228600">
                <a:lnSpc>
                  <a:spcPct val="89000"/>
                </a:lnSpc>
                <a:spcBef>
                  <a:spcPct val="30000"/>
                </a:spcBef>
                <a:buClr>
                  <a:srgbClr val="0000FF"/>
                </a:buClr>
                <a:buSzPct val="59000"/>
                <a:buFont typeface="Symbol" panose="05050102010706020507" pitchFamily="18" charset="2"/>
                <a:buChar char="·"/>
                <a:defRPr>
                  <a:solidFill>
                    <a:schemeClr val="tx1"/>
                  </a:solidFill>
                  <a:latin typeface="Arial" panose="020B0604020202020204" pitchFamily="34" charset="0"/>
                </a:defRPr>
              </a:lvl3pPr>
              <a:lvl4pPr marL="16002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4pPr>
              <a:lvl5pPr marL="20574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9pPr>
            </a:lstStyle>
            <a:p>
              <a:pPr algn="ctr">
                <a:lnSpc>
                  <a:spcPct val="100000"/>
                </a:lnSpc>
                <a:spcAft>
                  <a:spcPct val="0"/>
                </a:spcAft>
              </a:pPr>
              <a:r>
                <a:rPr lang="en-GB" altLang="en-US" sz="2200">
                  <a:latin typeface="Palatino" pitchFamily="18" charset="0"/>
                </a:rPr>
                <a:t>Tweety</a:t>
              </a:r>
              <a:endParaRPr lang="en-GB" altLang="en-US" sz="2200" b="0">
                <a:latin typeface="Palatino" pitchFamily="18" charset="0"/>
              </a:endParaRPr>
            </a:p>
          </p:txBody>
        </p:sp>
        <p:sp>
          <p:nvSpPr>
            <p:cNvPr id="40972" name="Text Box 16"/>
            <p:cNvSpPr txBox="1">
              <a:spLocks noChangeArrowheads="1"/>
            </p:cNvSpPr>
            <p:nvPr/>
          </p:nvSpPr>
          <p:spPr bwMode="auto">
            <a:xfrm>
              <a:off x="3696" y="1344"/>
              <a:ext cx="1248" cy="910"/>
            </a:xfrm>
            <a:prstGeom prst="rect">
              <a:avLst/>
            </a:prstGeom>
            <a:noFill/>
            <a:ln w="12700">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a:spAutoFit/>
            </a:bodyPr>
            <a:lstStyle>
              <a:lvl1pPr>
                <a:lnSpc>
                  <a:spcPct val="89000"/>
                </a:lnSpc>
                <a:spcBef>
                  <a:spcPct val="50000"/>
                </a:spcBef>
                <a:spcAft>
                  <a:spcPct val="10000"/>
                </a:spcAft>
                <a:defRPr sz="2400" b="1">
                  <a:solidFill>
                    <a:schemeClr val="tx1"/>
                  </a:solidFill>
                  <a:latin typeface="Arial" panose="020B0604020202020204" pitchFamily="34" charset="0"/>
                </a:defRPr>
              </a:lvl1pPr>
              <a:lvl2pPr marL="742950" indent="-285750">
                <a:lnSpc>
                  <a:spcPct val="89000"/>
                </a:lnSpc>
                <a:spcBef>
                  <a:spcPct val="50000"/>
                </a:spcBef>
                <a:buClr>
                  <a:srgbClr val="0000FF"/>
                </a:buClr>
                <a:buSzPct val="100000"/>
                <a:buFont typeface="Symbol" panose="05050102010706020507" pitchFamily="18" charset="2"/>
                <a:buChar char="·"/>
                <a:defRPr b="1">
                  <a:solidFill>
                    <a:schemeClr val="tx1"/>
                  </a:solidFill>
                  <a:latin typeface="Arial" panose="020B0604020202020204" pitchFamily="34" charset="0"/>
                </a:defRPr>
              </a:lvl2pPr>
              <a:lvl3pPr marL="1143000" indent="-228600">
                <a:lnSpc>
                  <a:spcPct val="89000"/>
                </a:lnSpc>
                <a:spcBef>
                  <a:spcPct val="30000"/>
                </a:spcBef>
                <a:buClr>
                  <a:srgbClr val="0000FF"/>
                </a:buClr>
                <a:buSzPct val="59000"/>
                <a:buFont typeface="Symbol" panose="05050102010706020507" pitchFamily="18" charset="2"/>
                <a:buChar char="·"/>
                <a:defRPr>
                  <a:solidFill>
                    <a:schemeClr val="tx1"/>
                  </a:solidFill>
                  <a:latin typeface="Arial" panose="020B0604020202020204" pitchFamily="34" charset="0"/>
                </a:defRPr>
              </a:lvl3pPr>
              <a:lvl4pPr marL="16002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4pPr>
              <a:lvl5pPr marL="20574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9pPr>
            </a:lstStyle>
            <a:p>
              <a:pPr>
                <a:lnSpc>
                  <a:spcPct val="100000"/>
                </a:lnSpc>
                <a:spcBef>
                  <a:spcPct val="0"/>
                </a:spcBef>
                <a:spcAft>
                  <a:spcPct val="0"/>
                </a:spcAft>
              </a:pPr>
              <a:r>
                <a:rPr lang="en-GB" altLang="en-US" sz="2200">
                  <a:latin typeface="Palatino" pitchFamily="18" charset="0"/>
                </a:rPr>
                <a:t>Super Class: Canary</a:t>
              </a:r>
            </a:p>
            <a:p>
              <a:pPr>
                <a:lnSpc>
                  <a:spcPct val="100000"/>
                </a:lnSpc>
                <a:spcBef>
                  <a:spcPct val="0"/>
                </a:spcBef>
                <a:spcAft>
                  <a:spcPct val="0"/>
                </a:spcAft>
              </a:pPr>
              <a:r>
                <a:rPr lang="en-GB" altLang="en-US" sz="2200">
                  <a:latin typeface="Palatino" pitchFamily="18" charset="0"/>
                </a:rPr>
                <a:t>Enemy</a:t>
              </a:r>
              <a:r>
                <a:rPr lang="en-GB" altLang="en-US" sz="2200" b="0">
                  <a:latin typeface="Palatino" pitchFamily="18" charset="0"/>
                </a:rPr>
                <a:t>:  Sylvester</a:t>
              </a:r>
            </a:p>
            <a:p>
              <a:pPr>
                <a:lnSpc>
                  <a:spcPct val="100000"/>
                </a:lnSpc>
                <a:spcBef>
                  <a:spcPct val="0"/>
                </a:spcBef>
                <a:spcAft>
                  <a:spcPct val="0"/>
                </a:spcAft>
              </a:pPr>
              <a:r>
                <a:rPr lang="en-GB" altLang="en-US" sz="2200">
                  <a:latin typeface="Palatino" pitchFamily="18" charset="0"/>
                </a:rPr>
                <a:t>Toe</a:t>
              </a:r>
              <a:r>
                <a:rPr lang="en-GB" altLang="en-US" sz="2200" b="0">
                  <a:latin typeface="Palatino" pitchFamily="18" charset="0"/>
                </a:rPr>
                <a:t>:</a:t>
              </a:r>
              <a:r>
                <a:rPr lang="sv-SE" altLang="en-US" sz="2200" b="0">
                  <a:latin typeface="Palatino" pitchFamily="18" charset="0"/>
                </a:rPr>
                <a:t>  </a:t>
              </a:r>
              <a:r>
                <a:rPr lang="en-GB" altLang="en-US" sz="2200" b="0">
                  <a:latin typeface="Palatino" pitchFamily="18" charset="0"/>
                </a:rPr>
                <a:t>one missing</a:t>
              </a:r>
              <a:endParaRPr lang="sv-SE" altLang="en-US" sz="2200" b="0">
                <a:latin typeface="Palatino" pitchFamily="18" charset="0"/>
              </a:endParaRPr>
            </a:p>
            <a:p>
              <a:pPr>
                <a:lnSpc>
                  <a:spcPct val="100000"/>
                </a:lnSpc>
                <a:spcBef>
                  <a:spcPct val="0"/>
                </a:spcBef>
                <a:spcAft>
                  <a:spcPct val="0"/>
                </a:spcAft>
              </a:pPr>
              <a:r>
                <a:rPr lang="sv-SE" altLang="en-US" sz="2200">
                  <a:latin typeface="Palatino" pitchFamily="18" charset="0"/>
                </a:rPr>
                <a:t>Song</a:t>
              </a:r>
              <a:r>
                <a:rPr lang="sv-SE" altLang="en-US" sz="2200" b="0" i="1">
                  <a:latin typeface="Palatino" pitchFamily="18" charset="0"/>
                </a:rPr>
                <a:t>:</a:t>
              </a:r>
              <a:r>
                <a:rPr lang="sv-SE" altLang="en-US" sz="2200" b="0">
                  <a:latin typeface="Palatino" pitchFamily="18" charset="0"/>
                </a:rPr>
                <a:t> talks </a:t>
              </a:r>
              <a:endParaRPr lang="en-GB" altLang="en-US" sz="2200" b="0">
                <a:latin typeface="Palatino" pitchFamily="18" charset="0"/>
              </a:endParaRPr>
            </a:p>
          </p:txBody>
        </p:sp>
      </p:grpSp>
      <p:sp>
        <p:nvSpPr>
          <p:cNvPr id="40968" name="Line 17"/>
          <p:cNvSpPr>
            <a:spLocks noChangeShapeType="1"/>
          </p:cNvSpPr>
          <p:nvPr/>
        </p:nvSpPr>
        <p:spPr bwMode="auto">
          <a:xfrm flipV="1">
            <a:off x="5715000" y="1752600"/>
            <a:ext cx="1143000" cy="2286000"/>
          </a:xfrm>
          <a:prstGeom prst="line">
            <a:avLst/>
          </a:prstGeom>
          <a:noFill/>
          <a:ln w="28575">
            <a:solidFill>
              <a:schemeClr val="tx1"/>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40969" name="Line 18"/>
          <p:cNvSpPr>
            <a:spLocks noChangeShapeType="1"/>
          </p:cNvSpPr>
          <p:nvPr/>
        </p:nvSpPr>
        <p:spPr bwMode="auto">
          <a:xfrm>
            <a:off x="4572000" y="2057400"/>
            <a:ext cx="914400" cy="2057400"/>
          </a:xfrm>
          <a:prstGeom prst="line">
            <a:avLst/>
          </a:prstGeom>
          <a:noFill/>
          <a:ln w="28575">
            <a:solidFill>
              <a:schemeClr val="tx1"/>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40970" name="Line 19"/>
          <p:cNvSpPr>
            <a:spLocks noChangeShapeType="1"/>
          </p:cNvSpPr>
          <p:nvPr/>
        </p:nvSpPr>
        <p:spPr bwMode="auto">
          <a:xfrm flipV="1">
            <a:off x="1981200" y="2057400"/>
            <a:ext cx="533400" cy="2362200"/>
          </a:xfrm>
          <a:prstGeom prst="line">
            <a:avLst/>
          </a:prstGeom>
          <a:noFill/>
          <a:ln w="28575">
            <a:solidFill>
              <a:schemeClr val="tx1"/>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1986" name="Text Box 2"/>
          <p:cNvSpPr txBox="1">
            <a:spLocks noChangeArrowheads="1"/>
          </p:cNvSpPr>
          <p:nvPr/>
        </p:nvSpPr>
        <p:spPr bwMode="auto">
          <a:xfrm>
            <a:off x="76200" y="50800"/>
            <a:ext cx="9067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sz="2000" b="1">
                <a:solidFill>
                  <a:schemeClr val="accent1"/>
                </a:solidFill>
                <a:latin typeface="Arial" panose="020B0604020202020204" pitchFamily="34" charset="0"/>
              </a:defRPr>
            </a:lvl1pPr>
            <a:lvl2pPr marL="742950" indent="-285750" algn="ctr">
              <a:defRPr sz="2000" b="1">
                <a:solidFill>
                  <a:schemeClr val="accent1"/>
                </a:solidFill>
                <a:latin typeface="Arial" panose="020B0604020202020204" pitchFamily="34" charset="0"/>
              </a:defRPr>
            </a:lvl2pPr>
            <a:lvl3pPr marL="1143000" indent="-228600" algn="ctr">
              <a:defRPr sz="2000" b="1">
                <a:solidFill>
                  <a:schemeClr val="accent1"/>
                </a:solidFill>
                <a:latin typeface="Arial" panose="020B0604020202020204" pitchFamily="34" charset="0"/>
              </a:defRPr>
            </a:lvl3pPr>
            <a:lvl4pPr marL="1600200" indent="-228600" algn="ctr">
              <a:defRPr sz="2000" b="1">
                <a:solidFill>
                  <a:schemeClr val="accent1"/>
                </a:solidFill>
                <a:latin typeface="Arial" panose="020B0604020202020204" pitchFamily="34" charset="0"/>
              </a:defRPr>
            </a:lvl4pPr>
            <a:lvl5pPr marL="2057400" indent="-228600" algn="ctr">
              <a:defRPr sz="2000" b="1">
                <a:solidFill>
                  <a:schemeClr val="accent1"/>
                </a:solidFill>
                <a:latin typeface="Arial" panose="020B0604020202020204" pitchFamily="34" charset="0"/>
              </a:defRPr>
            </a:lvl5pPr>
            <a:lvl6pPr marL="2514600" indent="-228600" algn="ctr" eaLnBrk="0" fontAlgn="base" hangingPunct="0">
              <a:spcBef>
                <a:spcPct val="0"/>
              </a:spcBef>
              <a:spcAft>
                <a:spcPct val="0"/>
              </a:spcAft>
              <a:defRPr sz="2000" b="1">
                <a:solidFill>
                  <a:schemeClr val="accent1"/>
                </a:solidFill>
                <a:latin typeface="Arial" panose="020B0604020202020204" pitchFamily="34" charset="0"/>
              </a:defRPr>
            </a:lvl6pPr>
            <a:lvl7pPr marL="2971800" indent="-228600" algn="ctr" eaLnBrk="0" fontAlgn="base" hangingPunct="0">
              <a:spcBef>
                <a:spcPct val="0"/>
              </a:spcBef>
              <a:spcAft>
                <a:spcPct val="0"/>
              </a:spcAft>
              <a:defRPr sz="2000" b="1">
                <a:solidFill>
                  <a:schemeClr val="accent1"/>
                </a:solidFill>
                <a:latin typeface="Arial" panose="020B0604020202020204" pitchFamily="34" charset="0"/>
              </a:defRPr>
            </a:lvl7pPr>
            <a:lvl8pPr marL="3429000" indent="-228600" algn="ctr" eaLnBrk="0" fontAlgn="base" hangingPunct="0">
              <a:spcBef>
                <a:spcPct val="0"/>
              </a:spcBef>
              <a:spcAft>
                <a:spcPct val="0"/>
              </a:spcAft>
              <a:defRPr sz="2000" b="1">
                <a:solidFill>
                  <a:schemeClr val="accent1"/>
                </a:solidFill>
                <a:latin typeface="Arial" panose="020B0604020202020204" pitchFamily="34" charset="0"/>
              </a:defRPr>
            </a:lvl8pPr>
            <a:lvl9pPr marL="3886200" indent="-228600" algn="ctr" eaLnBrk="0" fontAlgn="base" hangingPunct="0">
              <a:spcBef>
                <a:spcPct val="0"/>
              </a:spcBef>
              <a:spcAft>
                <a:spcPct val="0"/>
              </a:spcAft>
              <a:defRPr sz="2000" b="1">
                <a:solidFill>
                  <a:schemeClr val="accent1"/>
                </a:solidFill>
                <a:latin typeface="Arial" panose="020B0604020202020204" pitchFamily="34" charset="0"/>
              </a:defRPr>
            </a:lvl9pPr>
          </a:lstStyle>
          <a:p>
            <a:pPr algn="l"/>
            <a:endParaRPr lang="en-US" altLang="en-US" b="0">
              <a:solidFill>
                <a:schemeClr val="tx1"/>
              </a:solidFill>
              <a:latin typeface="Times New Roman" panose="02020603050405020304" pitchFamily="18" charset="0"/>
            </a:endParaRPr>
          </a:p>
        </p:txBody>
      </p:sp>
      <p:pic>
        <p:nvPicPr>
          <p:cNvPr id="41987"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1371600"/>
            <a:ext cx="8226425" cy="529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988" name="Rectangle 5"/>
          <p:cNvSpPr>
            <a:spLocks noGrp="1" noChangeArrowheads="1"/>
          </p:cNvSpPr>
          <p:nvPr>
            <p:ph type="title"/>
          </p:nvPr>
        </p:nvSpPr>
        <p:spPr/>
        <p:txBody>
          <a:bodyPr/>
          <a:lstStyle/>
          <a:p>
            <a:r>
              <a:rPr lang="en-US" altLang="en-US" smtClean="0"/>
              <a:t>The role of conceptual models in problem solving</a:t>
            </a:r>
          </a:p>
        </p:txBody>
      </p:sp>
    </p:spTree>
  </p:cSld>
  <p:clrMapOvr>
    <a:masterClrMapping/>
  </p:clrMapOvr>
  <p:transition>
    <p:wipe dir="r"/>
  </p:transition>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4034" name="Rectangle 2"/>
          <p:cNvSpPr>
            <a:spLocks noGrp="1" noChangeArrowheads="1"/>
          </p:cNvSpPr>
          <p:nvPr>
            <p:ph type="title" idx="4294967295"/>
          </p:nvPr>
        </p:nvSpPr>
        <p:spPr/>
        <p:txBody>
          <a:bodyPr lIns="91440" tIns="45720" rIns="91440" bIns="45720"/>
          <a:lstStyle/>
          <a:p>
            <a:r>
              <a:rPr lang="sv-SE" altLang="en-US" smtClean="0"/>
              <a:t>Rule based Expert System</a:t>
            </a:r>
            <a:endParaRPr lang="en-GB" altLang="en-US" smtClean="0"/>
          </a:p>
        </p:txBody>
      </p:sp>
      <p:sp>
        <p:nvSpPr>
          <p:cNvPr id="44035" name="Rectangle 3"/>
          <p:cNvSpPr>
            <a:spLocks noGrp="1" noChangeArrowheads="1"/>
          </p:cNvSpPr>
          <p:nvPr>
            <p:ph type="body" idx="4294967295"/>
          </p:nvPr>
        </p:nvSpPr>
        <p:spPr/>
        <p:txBody>
          <a:bodyPr lIns="91440" tIns="45720" rIns="91440" bIns="45720"/>
          <a:lstStyle/>
          <a:p>
            <a:pPr>
              <a:lnSpc>
                <a:spcPct val="90000"/>
              </a:lnSpc>
            </a:pPr>
            <a:r>
              <a:rPr lang="sv-SE" altLang="en-US" smtClean="0"/>
              <a:t>How does a system based on production rules differ from an ordinary program?</a:t>
            </a:r>
          </a:p>
          <a:p>
            <a:pPr lvl="1">
              <a:lnSpc>
                <a:spcPct val="90000"/>
              </a:lnSpc>
            </a:pPr>
            <a:r>
              <a:rPr lang="sv-SE" altLang="en-US" sz="2400" smtClean="0"/>
              <a:t>We have a large collection of rules....</a:t>
            </a:r>
          </a:p>
          <a:p>
            <a:pPr lvl="1">
              <a:lnSpc>
                <a:spcPct val="90000"/>
              </a:lnSpc>
            </a:pPr>
            <a:r>
              <a:rPr lang="sv-SE" altLang="en-US" sz="2400" smtClean="0"/>
              <a:t>....but no explicit control structures</a:t>
            </a:r>
          </a:p>
          <a:p>
            <a:pPr lvl="1">
              <a:lnSpc>
                <a:spcPct val="90000"/>
              </a:lnSpc>
            </a:pPr>
            <a:r>
              <a:rPr lang="sv-SE" altLang="en-US" sz="2400" smtClean="0"/>
              <a:t>We also have </a:t>
            </a:r>
            <a:r>
              <a:rPr lang="sv-SE" altLang="en-US" sz="2400" i="1" smtClean="0"/>
              <a:t>facts</a:t>
            </a:r>
            <a:r>
              <a:rPr lang="sv-SE" altLang="en-US" sz="2400" smtClean="0"/>
              <a:t> - items which we know are true</a:t>
            </a:r>
          </a:p>
          <a:p>
            <a:pPr>
              <a:lnSpc>
                <a:spcPct val="90000"/>
              </a:lnSpc>
            </a:pPr>
            <a:r>
              <a:rPr lang="sv-SE" altLang="en-US" smtClean="0"/>
              <a:t>The inference engine deduces conclusions from the given collection of rules</a:t>
            </a:r>
          </a:p>
          <a:p>
            <a:pPr lvl="1">
              <a:lnSpc>
                <a:spcPct val="90000"/>
              </a:lnSpc>
            </a:pPr>
            <a:r>
              <a:rPr lang="sv-SE" altLang="en-US" sz="2400" smtClean="0"/>
              <a:t>maintains an internal database in working memory to manipulate the rules and keep track of which rules have been used</a:t>
            </a:r>
            <a:endParaRPr lang="en-GB" altLang="en-US" sz="2400" smtClean="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8" name="Rectangle 1026"/>
          <p:cNvSpPr>
            <a:spLocks noGrp="1" noChangeArrowheads="1"/>
          </p:cNvSpPr>
          <p:nvPr>
            <p:ph type="title" idx="4294967295"/>
          </p:nvPr>
        </p:nvSpPr>
        <p:spPr/>
        <p:txBody>
          <a:bodyPr lIns="91440" tIns="45720" rIns="91440" bIns="45720"/>
          <a:lstStyle/>
          <a:p>
            <a:r>
              <a:rPr lang="sv-SE" altLang="en-US" smtClean="0"/>
              <a:t>Typical production rule</a:t>
            </a:r>
            <a:endParaRPr lang="en-GB" altLang="en-US" smtClean="0"/>
          </a:p>
        </p:txBody>
      </p:sp>
      <p:sp>
        <p:nvSpPr>
          <p:cNvPr id="45059" name="Rectangle 1027"/>
          <p:cNvSpPr>
            <a:spLocks noGrp="1" noChangeArrowheads="1"/>
          </p:cNvSpPr>
          <p:nvPr>
            <p:ph type="body" idx="4294967295"/>
          </p:nvPr>
        </p:nvSpPr>
        <p:spPr/>
        <p:txBody>
          <a:bodyPr lIns="91440" tIns="45720" rIns="91440" bIns="45720"/>
          <a:lstStyle/>
          <a:p>
            <a:pPr>
              <a:lnSpc>
                <a:spcPct val="90000"/>
              </a:lnSpc>
            </a:pPr>
            <a:r>
              <a:rPr lang="sv-SE" altLang="en-US" sz="2000" smtClean="0"/>
              <a:t>if</a:t>
            </a:r>
          </a:p>
          <a:p>
            <a:pPr>
              <a:lnSpc>
                <a:spcPct val="90000"/>
              </a:lnSpc>
            </a:pPr>
            <a:r>
              <a:rPr lang="sv-SE" altLang="en-US" sz="2000" smtClean="0"/>
              <a:t>engine is getting gas and</a:t>
            </a:r>
          </a:p>
          <a:p>
            <a:pPr>
              <a:lnSpc>
                <a:spcPct val="90000"/>
              </a:lnSpc>
            </a:pPr>
            <a:r>
              <a:rPr lang="sv-SE" altLang="en-US" sz="2000" smtClean="0"/>
              <a:t>engine will turn over</a:t>
            </a:r>
          </a:p>
          <a:p>
            <a:pPr>
              <a:lnSpc>
                <a:spcPct val="90000"/>
              </a:lnSpc>
            </a:pPr>
            <a:r>
              <a:rPr lang="sv-SE" altLang="en-US" sz="2000" smtClean="0"/>
              <a:t>then</a:t>
            </a:r>
          </a:p>
          <a:p>
            <a:pPr>
              <a:lnSpc>
                <a:spcPct val="90000"/>
              </a:lnSpc>
            </a:pPr>
            <a:endParaRPr lang="sv-SE" altLang="en-US" sz="2000" smtClean="0"/>
          </a:p>
          <a:p>
            <a:pPr>
              <a:lnSpc>
                <a:spcPct val="90000"/>
              </a:lnSpc>
            </a:pPr>
            <a:r>
              <a:rPr lang="sv-SE" altLang="en-US" sz="2000" smtClean="0"/>
              <a:t>problem is ignition system</a:t>
            </a:r>
          </a:p>
          <a:p>
            <a:pPr>
              <a:lnSpc>
                <a:spcPct val="90000"/>
              </a:lnSpc>
            </a:pPr>
            <a:endParaRPr lang="sv-SE" altLang="en-US" sz="2000" smtClean="0"/>
          </a:p>
          <a:p>
            <a:pPr>
              <a:lnSpc>
                <a:spcPct val="90000"/>
              </a:lnSpc>
            </a:pPr>
            <a:r>
              <a:rPr lang="sv-SE" altLang="en-US" sz="2000" smtClean="0"/>
              <a:t>in predicate calculus:</a:t>
            </a:r>
          </a:p>
          <a:p>
            <a:pPr>
              <a:lnSpc>
                <a:spcPct val="90000"/>
              </a:lnSpc>
            </a:pPr>
            <a:r>
              <a:rPr lang="sv-SE" altLang="en-US" sz="2000" smtClean="0">
                <a:sym typeface="Symbol" panose="05050102010706020507" pitchFamily="18" charset="2"/>
              </a:rPr>
              <a:t>X engine(X)  </a:t>
            </a:r>
            <a:r>
              <a:rPr lang="sv-SE" altLang="en-US" sz="2000" smtClean="0"/>
              <a:t>gets(gas, X) </a:t>
            </a:r>
            <a:r>
              <a:rPr lang="sv-SE" altLang="en-US" sz="2000" smtClean="0">
                <a:sym typeface="Symbol" panose="05050102010706020507" pitchFamily="18" charset="2"/>
              </a:rPr>
              <a:t> turnsover(X)  has_problem(X, ignition)</a:t>
            </a:r>
            <a:endParaRPr lang="en-GB" altLang="en-US" sz="2000" smtClean="0">
              <a:sym typeface="Symbol" panose="05050102010706020507" pitchFamily="18" charset="2"/>
            </a:endParaRPr>
          </a:p>
        </p:txBody>
      </p:sp>
      <p:sp>
        <p:nvSpPr>
          <p:cNvPr id="45060" name="Text Box 1029"/>
          <p:cNvSpPr txBox="1">
            <a:spLocks noChangeArrowheads="1"/>
          </p:cNvSpPr>
          <p:nvPr/>
        </p:nvSpPr>
        <p:spPr bwMode="auto">
          <a:xfrm>
            <a:off x="5105400" y="2597150"/>
            <a:ext cx="549275"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89000"/>
              </a:lnSpc>
              <a:spcBef>
                <a:spcPct val="50000"/>
              </a:spcBef>
              <a:spcAft>
                <a:spcPct val="10000"/>
              </a:spcAft>
              <a:defRPr sz="2400" b="1">
                <a:solidFill>
                  <a:schemeClr val="tx1"/>
                </a:solidFill>
                <a:latin typeface="Arial" panose="020B0604020202020204" pitchFamily="34" charset="0"/>
              </a:defRPr>
            </a:lvl1pPr>
            <a:lvl2pPr marL="742950" indent="-285750">
              <a:lnSpc>
                <a:spcPct val="89000"/>
              </a:lnSpc>
              <a:spcBef>
                <a:spcPct val="50000"/>
              </a:spcBef>
              <a:buClr>
                <a:srgbClr val="0000FF"/>
              </a:buClr>
              <a:buSzPct val="100000"/>
              <a:buFont typeface="Symbol" panose="05050102010706020507" pitchFamily="18" charset="2"/>
              <a:buChar char="·"/>
              <a:defRPr b="1">
                <a:solidFill>
                  <a:schemeClr val="tx1"/>
                </a:solidFill>
                <a:latin typeface="Arial" panose="020B0604020202020204" pitchFamily="34" charset="0"/>
              </a:defRPr>
            </a:lvl2pPr>
            <a:lvl3pPr marL="1143000" indent="-228600">
              <a:lnSpc>
                <a:spcPct val="89000"/>
              </a:lnSpc>
              <a:spcBef>
                <a:spcPct val="30000"/>
              </a:spcBef>
              <a:buClr>
                <a:srgbClr val="0000FF"/>
              </a:buClr>
              <a:buSzPct val="59000"/>
              <a:buFont typeface="Symbol" panose="05050102010706020507" pitchFamily="18" charset="2"/>
              <a:buChar char="·"/>
              <a:defRPr>
                <a:solidFill>
                  <a:schemeClr val="tx1"/>
                </a:solidFill>
                <a:latin typeface="Arial" panose="020B0604020202020204" pitchFamily="34" charset="0"/>
              </a:defRPr>
            </a:lvl3pPr>
            <a:lvl4pPr marL="16002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4pPr>
            <a:lvl5pPr marL="20574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9pPr>
          </a:lstStyle>
          <a:p>
            <a:pPr>
              <a:lnSpc>
                <a:spcPct val="100000"/>
              </a:lnSpc>
              <a:spcBef>
                <a:spcPct val="0"/>
              </a:spcBef>
              <a:spcAft>
                <a:spcPct val="0"/>
              </a:spcAft>
            </a:pPr>
            <a:r>
              <a:rPr lang="sv-SE" altLang="en-US" sz="6000" b="0">
                <a:latin typeface="Times New Roman" panose="02020603050405020304" pitchFamily="18" charset="0"/>
              </a:rPr>
              <a:t>}</a:t>
            </a:r>
            <a:endParaRPr lang="en-GB" altLang="en-US" b="0">
              <a:latin typeface="Times New Roman" panose="02020603050405020304" pitchFamily="18" charset="0"/>
            </a:endParaRPr>
          </a:p>
        </p:txBody>
      </p:sp>
      <p:sp>
        <p:nvSpPr>
          <p:cNvPr id="45061" name="Text Box 1030"/>
          <p:cNvSpPr txBox="1">
            <a:spLocks noChangeArrowheads="1"/>
          </p:cNvSpPr>
          <p:nvPr/>
        </p:nvSpPr>
        <p:spPr bwMode="auto">
          <a:xfrm>
            <a:off x="5775325" y="2943225"/>
            <a:ext cx="18240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89000"/>
              </a:lnSpc>
              <a:spcBef>
                <a:spcPct val="50000"/>
              </a:spcBef>
              <a:spcAft>
                <a:spcPct val="10000"/>
              </a:spcAft>
              <a:defRPr sz="2400" b="1">
                <a:solidFill>
                  <a:schemeClr val="tx1"/>
                </a:solidFill>
                <a:latin typeface="Arial" panose="020B0604020202020204" pitchFamily="34" charset="0"/>
              </a:defRPr>
            </a:lvl1pPr>
            <a:lvl2pPr marL="742950" indent="-285750">
              <a:lnSpc>
                <a:spcPct val="89000"/>
              </a:lnSpc>
              <a:spcBef>
                <a:spcPct val="50000"/>
              </a:spcBef>
              <a:buClr>
                <a:srgbClr val="0000FF"/>
              </a:buClr>
              <a:buSzPct val="100000"/>
              <a:buFont typeface="Symbol" panose="05050102010706020507" pitchFamily="18" charset="2"/>
              <a:buChar char="·"/>
              <a:defRPr b="1">
                <a:solidFill>
                  <a:schemeClr val="tx1"/>
                </a:solidFill>
                <a:latin typeface="Arial" panose="020B0604020202020204" pitchFamily="34" charset="0"/>
              </a:defRPr>
            </a:lvl2pPr>
            <a:lvl3pPr marL="1143000" indent="-228600">
              <a:lnSpc>
                <a:spcPct val="89000"/>
              </a:lnSpc>
              <a:spcBef>
                <a:spcPct val="30000"/>
              </a:spcBef>
              <a:buClr>
                <a:srgbClr val="0000FF"/>
              </a:buClr>
              <a:buSzPct val="59000"/>
              <a:buFont typeface="Symbol" panose="05050102010706020507" pitchFamily="18" charset="2"/>
              <a:buChar char="·"/>
              <a:defRPr>
                <a:solidFill>
                  <a:schemeClr val="tx1"/>
                </a:solidFill>
                <a:latin typeface="Arial" panose="020B0604020202020204" pitchFamily="34" charset="0"/>
              </a:defRPr>
            </a:lvl3pPr>
            <a:lvl4pPr marL="16002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4pPr>
            <a:lvl5pPr marL="20574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9pPr>
          </a:lstStyle>
          <a:p>
            <a:pPr>
              <a:lnSpc>
                <a:spcPct val="100000"/>
              </a:lnSpc>
              <a:spcBef>
                <a:spcPct val="0"/>
              </a:spcBef>
              <a:spcAft>
                <a:spcPct val="0"/>
              </a:spcAft>
            </a:pPr>
            <a:r>
              <a:rPr lang="sv-SE" altLang="en-US" b="0">
                <a:latin typeface="Times New Roman" panose="02020603050405020304" pitchFamily="18" charset="0"/>
              </a:rPr>
              <a:t>left hand side</a:t>
            </a:r>
            <a:endParaRPr lang="en-GB" altLang="en-US" b="0">
              <a:latin typeface="Times New Roman" panose="02020603050405020304" pitchFamily="18" charset="0"/>
            </a:endParaRPr>
          </a:p>
        </p:txBody>
      </p:sp>
      <p:sp>
        <p:nvSpPr>
          <p:cNvPr id="45062" name="Text Box 1031"/>
          <p:cNvSpPr txBox="1">
            <a:spLocks noChangeArrowheads="1"/>
          </p:cNvSpPr>
          <p:nvPr/>
        </p:nvSpPr>
        <p:spPr bwMode="auto">
          <a:xfrm>
            <a:off x="5148263" y="4076700"/>
            <a:ext cx="549275"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89000"/>
              </a:lnSpc>
              <a:spcBef>
                <a:spcPct val="50000"/>
              </a:spcBef>
              <a:spcAft>
                <a:spcPct val="10000"/>
              </a:spcAft>
              <a:defRPr sz="2400" b="1">
                <a:solidFill>
                  <a:schemeClr val="tx1"/>
                </a:solidFill>
                <a:latin typeface="Arial" panose="020B0604020202020204" pitchFamily="34" charset="0"/>
              </a:defRPr>
            </a:lvl1pPr>
            <a:lvl2pPr marL="742950" indent="-285750">
              <a:lnSpc>
                <a:spcPct val="89000"/>
              </a:lnSpc>
              <a:spcBef>
                <a:spcPct val="50000"/>
              </a:spcBef>
              <a:buClr>
                <a:srgbClr val="0000FF"/>
              </a:buClr>
              <a:buSzPct val="100000"/>
              <a:buFont typeface="Symbol" panose="05050102010706020507" pitchFamily="18" charset="2"/>
              <a:buChar char="·"/>
              <a:defRPr b="1">
                <a:solidFill>
                  <a:schemeClr val="tx1"/>
                </a:solidFill>
                <a:latin typeface="Arial" panose="020B0604020202020204" pitchFamily="34" charset="0"/>
              </a:defRPr>
            </a:lvl2pPr>
            <a:lvl3pPr marL="1143000" indent="-228600">
              <a:lnSpc>
                <a:spcPct val="89000"/>
              </a:lnSpc>
              <a:spcBef>
                <a:spcPct val="30000"/>
              </a:spcBef>
              <a:buClr>
                <a:srgbClr val="0000FF"/>
              </a:buClr>
              <a:buSzPct val="59000"/>
              <a:buFont typeface="Symbol" panose="05050102010706020507" pitchFamily="18" charset="2"/>
              <a:buChar char="·"/>
              <a:defRPr>
                <a:solidFill>
                  <a:schemeClr val="tx1"/>
                </a:solidFill>
                <a:latin typeface="Arial" panose="020B0604020202020204" pitchFamily="34" charset="0"/>
              </a:defRPr>
            </a:lvl3pPr>
            <a:lvl4pPr marL="16002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4pPr>
            <a:lvl5pPr marL="20574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9pPr>
          </a:lstStyle>
          <a:p>
            <a:pPr>
              <a:lnSpc>
                <a:spcPct val="100000"/>
              </a:lnSpc>
              <a:spcBef>
                <a:spcPct val="0"/>
              </a:spcBef>
              <a:spcAft>
                <a:spcPct val="0"/>
              </a:spcAft>
            </a:pPr>
            <a:r>
              <a:rPr lang="sv-SE" altLang="en-US" sz="6000" b="0">
                <a:latin typeface="Times New Roman" panose="02020603050405020304" pitchFamily="18" charset="0"/>
              </a:rPr>
              <a:t>}</a:t>
            </a:r>
            <a:endParaRPr lang="en-GB" altLang="en-US" b="0">
              <a:latin typeface="Times New Roman" panose="02020603050405020304" pitchFamily="18" charset="0"/>
            </a:endParaRPr>
          </a:p>
        </p:txBody>
      </p:sp>
      <p:sp>
        <p:nvSpPr>
          <p:cNvPr id="45063" name="Text Box 1032"/>
          <p:cNvSpPr txBox="1">
            <a:spLocks noChangeArrowheads="1"/>
          </p:cNvSpPr>
          <p:nvPr/>
        </p:nvSpPr>
        <p:spPr bwMode="auto">
          <a:xfrm>
            <a:off x="5791200" y="4448175"/>
            <a:ext cx="19939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89000"/>
              </a:lnSpc>
              <a:spcBef>
                <a:spcPct val="50000"/>
              </a:spcBef>
              <a:spcAft>
                <a:spcPct val="10000"/>
              </a:spcAft>
              <a:defRPr sz="2400" b="1">
                <a:solidFill>
                  <a:schemeClr val="tx1"/>
                </a:solidFill>
                <a:latin typeface="Arial" panose="020B0604020202020204" pitchFamily="34" charset="0"/>
              </a:defRPr>
            </a:lvl1pPr>
            <a:lvl2pPr marL="742950" indent="-285750">
              <a:lnSpc>
                <a:spcPct val="89000"/>
              </a:lnSpc>
              <a:spcBef>
                <a:spcPct val="50000"/>
              </a:spcBef>
              <a:buClr>
                <a:srgbClr val="0000FF"/>
              </a:buClr>
              <a:buSzPct val="100000"/>
              <a:buFont typeface="Symbol" panose="05050102010706020507" pitchFamily="18" charset="2"/>
              <a:buChar char="·"/>
              <a:defRPr b="1">
                <a:solidFill>
                  <a:schemeClr val="tx1"/>
                </a:solidFill>
                <a:latin typeface="Arial" panose="020B0604020202020204" pitchFamily="34" charset="0"/>
              </a:defRPr>
            </a:lvl2pPr>
            <a:lvl3pPr marL="1143000" indent="-228600">
              <a:lnSpc>
                <a:spcPct val="89000"/>
              </a:lnSpc>
              <a:spcBef>
                <a:spcPct val="30000"/>
              </a:spcBef>
              <a:buClr>
                <a:srgbClr val="0000FF"/>
              </a:buClr>
              <a:buSzPct val="59000"/>
              <a:buFont typeface="Symbol" panose="05050102010706020507" pitchFamily="18" charset="2"/>
              <a:buChar char="·"/>
              <a:defRPr>
                <a:solidFill>
                  <a:schemeClr val="tx1"/>
                </a:solidFill>
                <a:latin typeface="Arial" panose="020B0604020202020204" pitchFamily="34" charset="0"/>
              </a:defRPr>
            </a:lvl3pPr>
            <a:lvl4pPr marL="16002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4pPr>
            <a:lvl5pPr marL="20574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9pPr>
          </a:lstStyle>
          <a:p>
            <a:pPr>
              <a:lnSpc>
                <a:spcPct val="100000"/>
              </a:lnSpc>
              <a:spcBef>
                <a:spcPct val="0"/>
              </a:spcBef>
              <a:spcAft>
                <a:spcPct val="0"/>
              </a:spcAft>
            </a:pPr>
            <a:r>
              <a:rPr lang="sv-SE" altLang="en-US" b="0">
                <a:latin typeface="Times New Roman" panose="02020603050405020304" pitchFamily="18" charset="0"/>
              </a:rPr>
              <a:t>right hand side</a:t>
            </a:r>
            <a:endParaRPr lang="en-GB" altLang="en-US" b="0">
              <a:latin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082" name="Rectangle 2"/>
          <p:cNvSpPr>
            <a:spLocks noGrp="1" noChangeArrowheads="1"/>
          </p:cNvSpPr>
          <p:nvPr>
            <p:ph type="title" idx="4294967295"/>
          </p:nvPr>
        </p:nvSpPr>
        <p:spPr/>
        <p:txBody>
          <a:bodyPr lIns="91440" tIns="45720" rIns="91440" bIns="45720"/>
          <a:lstStyle/>
          <a:p>
            <a:r>
              <a:rPr lang="sv-SE" altLang="en-US" smtClean="0"/>
              <a:t>Ways to handle production rules </a:t>
            </a:r>
            <a:endParaRPr lang="en-GB" altLang="en-US" smtClean="0"/>
          </a:p>
        </p:txBody>
      </p:sp>
      <p:sp>
        <p:nvSpPr>
          <p:cNvPr id="46083" name="Rectangle 3"/>
          <p:cNvSpPr>
            <a:spLocks noGrp="1" noChangeArrowheads="1"/>
          </p:cNvSpPr>
          <p:nvPr>
            <p:ph type="body" idx="4294967295"/>
          </p:nvPr>
        </p:nvSpPr>
        <p:spPr/>
        <p:txBody>
          <a:bodyPr lIns="91440" tIns="45720" rIns="91440" bIns="45720"/>
          <a:lstStyle/>
          <a:p>
            <a:pPr>
              <a:lnSpc>
                <a:spcPct val="90000"/>
              </a:lnSpc>
            </a:pPr>
            <a:r>
              <a:rPr lang="en-GB" altLang="en-US" sz="2000" u="sng" smtClean="0"/>
              <a:t>Data-driven</a:t>
            </a:r>
            <a:r>
              <a:rPr lang="en-GB" altLang="en-US" sz="2000" smtClean="0"/>
              <a:t> </a:t>
            </a:r>
            <a:r>
              <a:rPr lang="sv-SE" altLang="en-US" sz="2000" smtClean="0"/>
              <a:t>or</a:t>
            </a:r>
            <a:r>
              <a:rPr lang="en-GB" altLang="en-US" sz="2000" smtClean="0"/>
              <a:t> Forward-chaining</a:t>
            </a:r>
            <a:r>
              <a:rPr lang="sv-SE" altLang="en-US" sz="2000" smtClean="0"/>
              <a:t> (left </a:t>
            </a:r>
            <a:r>
              <a:rPr lang="sv-SE" altLang="en-US" sz="2000" smtClean="0">
                <a:sym typeface="Symbol" panose="05050102010706020507" pitchFamily="18" charset="2"/>
              </a:rPr>
              <a:t> right)</a:t>
            </a:r>
            <a:endParaRPr lang="en-GB" altLang="en-US" sz="2000" b="0" smtClean="0"/>
          </a:p>
          <a:p>
            <a:pPr lvl="1">
              <a:lnSpc>
                <a:spcPct val="90000"/>
              </a:lnSpc>
            </a:pPr>
            <a:r>
              <a:rPr lang="en-GB" altLang="en-US" sz="2000" smtClean="0"/>
              <a:t>Start with existing information and perform inference to derive all new information </a:t>
            </a:r>
          </a:p>
          <a:p>
            <a:pPr lvl="1">
              <a:lnSpc>
                <a:spcPct val="90000"/>
              </a:lnSpc>
            </a:pPr>
            <a:r>
              <a:rPr lang="en-GB" altLang="en-US" sz="2000" smtClean="0"/>
              <a:t>Applies well to design and planning problems</a:t>
            </a:r>
          </a:p>
          <a:p>
            <a:pPr>
              <a:lnSpc>
                <a:spcPct val="90000"/>
              </a:lnSpc>
            </a:pPr>
            <a:r>
              <a:rPr lang="en-GB" altLang="en-US" sz="2000" u="sng" smtClean="0"/>
              <a:t>Goal-driven</a:t>
            </a:r>
            <a:r>
              <a:rPr lang="en-GB" altLang="en-US" sz="2000" smtClean="0"/>
              <a:t> </a:t>
            </a:r>
            <a:r>
              <a:rPr lang="sv-SE" altLang="en-US" sz="2000" smtClean="0"/>
              <a:t>or</a:t>
            </a:r>
            <a:r>
              <a:rPr lang="en-GB" altLang="en-US" sz="2000" smtClean="0"/>
              <a:t> Backward-chaining</a:t>
            </a:r>
            <a:r>
              <a:rPr lang="sv-SE" altLang="en-US" sz="2000" smtClean="0"/>
              <a:t> (right </a:t>
            </a:r>
            <a:r>
              <a:rPr lang="sv-SE" altLang="en-US" sz="2000" smtClean="0">
                <a:sym typeface="Symbol" panose="05050102010706020507" pitchFamily="18" charset="2"/>
              </a:rPr>
              <a:t> left)</a:t>
            </a:r>
            <a:endParaRPr lang="en-GB" altLang="en-US" sz="2000" smtClean="0"/>
          </a:p>
          <a:p>
            <a:pPr lvl="1">
              <a:lnSpc>
                <a:spcPct val="90000"/>
              </a:lnSpc>
            </a:pPr>
            <a:r>
              <a:rPr lang="en-GB" altLang="en-US" sz="2000" smtClean="0"/>
              <a:t>Start with goals, then try to find out what must be true for the goals to be achieved</a:t>
            </a:r>
          </a:p>
          <a:p>
            <a:pPr lvl="1">
              <a:lnSpc>
                <a:spcPct val="90000"/>
              </a:lnSpc>
            </a:pPr>
            <a:r>
              <a:rPr lang="en-GB" altLang="en-US" sz="2000" smtClean="0"/>
              <a:t>Applies well to diagnostic and prescription problems</a:t>
            </a:r>
          </a:p>
          <a:p>
            <a:pPr>
              <a:lnSpc>
                <a:spcPct val="90000"/>
              </a:lnSpc>
            </a:pPr>
            <a:r>
              <a:rPr lang="en-GB" altLang="en-US" sz="2000" u="sng" smtClean="0"/>
              <a:t>Mixed-chaining</a:t>
            </a:r>
            <a:endParaRPr lang="en-GB" altLang="en-US" sz="2000" smtClean="0"/>
          </a:p>
          <a:p>
            <a:pPr lvl="1">
              <a:lnSpc>
                <a:spcPct val="90000"/>
              </a:lnSpc>
            </a:pPr>
            <a:r>
              <a:rPr lang="en-GB" altLang="en-US" sz="2000" smtClean="0"/>
              <a:t>data-driven + goal-driven chaining</a:t>
            </a:r>
          </a:p>
          <a:p>
            <a:pPr>
              <a:lnSpc>
                <a:spcPct val="90000"/>
              </a:lnSpc>
            </a:pPr>
            <a:endParaRPr lang="en-GB" altLang="en-US" sz="2000" smtClean="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106" name="Rectangle 2"/>
          <p:cNvSpPr>
            <a:spLocks noGrp="1" noChangeArrowheads="1"/>
          </p:cNvSpPr>
          <p:nvPr>
            <p:ph type="title" idx="4294967295"/>
          </p:nvPr>
        </p:nvSpPr>
        <p:spPr/>
        <p:txBody>
          <a:bodyPr lIns="91440" tIns="45720" rIns="91440" bIns="45720"/>
          <a:lstStyle/>
          <a:p>
            <a:r>
              <a:rPr lang="sv-SE" altLang="en-US" smtClean="0"/>
              <a:t>Forward vs backward chaining</a:t>
            </a:r>
            <a:endParaRPr lang="en-GB" altLang="en-US" smtClean="0"/>
          </a:p>
        </p:txBody>
      </p:sp>
      <p:sp>
        <p:nvSpPr>
          <p:cNvPr id="47107" name="Rectangle 3"/>
          <p:cNvSpPr>
            <a:spLocks noGrp="1" noChangeArrowheads="1"/>
          </p:cNvSpPr>
          <p:nvPr>
            <p:ph type="body" sz="half" idx="4294967295"/>
          </p:nvPr>
        </p:nvSpPr>
        <p:spPr>
          <a:xfrm>
            <a:off x="990600" y="1447800"/>
            <a:ext cx="3511550" cy="4514850"/>
          </a:xfrm>
        </p:spPr>
        <p:txBody>
          <a:bodyPr lIns="91440" tIns="45720" rIns="91440" bIns="45720"/>
          <a:lstStyle/>
          <a:p>
            <a:pPr>
              <a:lnSpc>
                <a:spcPct val="90000"/>
              </a:lnSpc>
            </a:pPr>
            <a:r>
              <a:rPr lang="en-GB" altLang="en-US" sz="2000" smtClean="0"/>
              <a:t>Forward-chaining</a:t>
            </a:r>
          </a:p>
          <a:p>
            <a:pPr lvl="1">
              <a:lnSpc>
                <a:spcPct val="90000"/>
              </a:lnSpc>
            </a:pPr>
            <a:r>
              <a:rPr lang="en-GB" altLang="en-US" sz="2000" smtClean="0"/>
              <a:t>match the FACTS contained in the knowledge base to</a:t>
            </a:r>
            <a:r>
              <a:rPr lang="en-GB" altLang="en-US" sz="2000" i="1" smtClean="0"/>
              <a:t> left</a:t>
            </a:r>
            <a:r>
              <a:rPr lang="en-GB" altLang="en-US" sz="2000" smtClean="0"/>
              <a:t> hand sides of rules</a:t>
            </a:r>
          </a:p>
          <a:p>
            <a:pPr lvl="1">
              <a:lnSpc>
                <a:spcPct val="90000"/>
              </a:lnSpc>
            </a:pPr>
            <a:r>
              <a:rPr lang="en-GB" altLang="en-US" sz="2000" smtClean="0"/>
              <a:t>apply the rule</a:t>
            </a:r>
            <a:r>
              <a:rPr lang="sv-SE" altLang="en-US" sz="2000" smtClean="0"/>
              <a:t>s and instatiate new (temporary) facts</a:t>
            </a:r>
            <a:endParaRPr lang="en-GB" altLang="en-US" sz="2000" smtClean="0"/>
          </a:p>
          <a:p>
            <a:pPr lvl="1">
              <a:lnSpc>
                <a:spcPct val="90000"/>
              </a:lnSpc>
            </a:pPr>
            <a:r>
              <a:rPr lang="en-GB" altLang="en-US" sz="2000" smtClean="0"/>
              <a:t>repeat until the goal is achieved or until no more rules fire</a:t>
            </a:r>
          </a:p>
          <a:p>
            <a:pPr>
              <a:lnSpc>
                <a:spcPct val="90000"/>
              </a:lnSpc>
            </a:pPr>
            <a:endParaRPr lang="en-GB" altLang="en-US" sz="2000" smtClean="0"/>
          </a:p>
        </p:txBody>
      </p:sp>
      <p:sp>
        <p:nvSpPr>
          <p:cNvPr id="47108" name="Rectangle 4"/>
          <p:cNvSpPr>
            <a:spLocks noGrp="1" noChangeArrowheads="1"/>
          </p:cNvSpPr>
          <p:nvPr>
            <p:ph type="body" sz="half" idx="4294967295"/>
          </p:nvPr>
        </p:nvSpPr>
        <p:spPr>
          <a:xfrm>
            <a:off x="4641850" y="1447800"/>
            <a:ext cx="3511550" cy="4514850"/>
          </a:xfrm>
        </p:spPr>
        <p:txBody>
          <a:bodyPr lIns="91440" tIns="45720" rIns="91440" bIns="45720"/>
          <a:lstStyle/>
          <a:p>
            <a:pPr>
              <a:lnSpc>
                <a:spcPct val="90000"/>
              </a:lnSpc>
            </a:pPr>
            <a:r>
              <a:rPr lang="en-GB" altLang="en-US" sz="2000" smtClean="0"/>
              <a:t>Backward-chaining</a:t>
            </a:r>
          </a:p>
          <a:p>
            <a:pPr lvl="1">
              <a:lnSpc>
                <a:spcPct val="90000"/>
              </a:lnSpc>
            </a:pPr>
            <a:r>
              <a:rPr lang="en-GB" altLang="en-US" sz="2000" smtClean="0"/>
              <a:t>match the GOAL to </a:t>
            </a:r>
            <a:r>
              <a:rPr lang="en-GB" altLang="en-US" sz="2000" i="1" smtClean="0"/>
              <a:t>right </a:t>
            </a:r>
            <a:r>
              <a:rPr lang="en-GB" altLang="en-US" sz="2000" smtClean="0"/>
              <a:t>hand side of rules </a:t>
            </a:r>
          </a:p>
          <a:p>
            <a:pPr lvl="1">
              <a:lnSpc>
                <a:spcPct val="90000"/>
              </a:lnSpc>
            </a:pPr>
            <a:r>
              <a:rPr lang="en-GB" altLang="en-US" sz="2000" smtClean="0"/>
              <a:t>set up left side of rule as sub-goals</a:t>
            </a:r>
          </a:p>
          <a:p>
            <a:pPr lvl="1">
              <a:lnSpc>
                <a:spcPct val="90000"/>
              </a:lnSpc>
            </a:pPr>
            <a:r>
              <a:rPr lang="en-GB" altLang="en-US" sz="2000" smtClean="0"/>
              <a:t>repeat until</a:t>
            </a:r>
            <a:endParaRPr lang="sv-SE" altLang="en-US" sz="2000" smtClean="0"/>
          </a:p>
          <a:p>
            <a:pPr lvl="2">
              <a:lnSpc>
                <a:spcPct val="90000"/>
              </a:lnSpc>
            </a:pPr>
            <a:r>
              <a:rPr lang="en-GB" altLang="en-US" sz="2000" smtClean="0"/>
              <a:t> </a:t>
            </a:r>
            <a:r>
              <a:rPr lang="sv-SE" altLang="en-US" sz="2000" smtClean="0"/>
              <a:t>all </a:t>
            </a:r>
            <a:r>
              <a:rPr lang="en-GB" altLang="en-US" sz="2000" smtClean="0"/>
              <a:t>sub-goals</a:t>
            </a:r>
            <a:r>
              <a:rPr lang="sv-SE" altLang="en-US" sz="2000" smtClean="0"/>
              <a:t> match directly with known facts (goal is true)</a:t>
            </a:r>
          </a:p>
          <a:p>
            <a:pPr lvl="2">
              <a:lnSpc>
                <a:spcPct val="90000"/>
              </a:lnSpc>
            </a:pPr>
            <a:r>
              <a:rPr lang="sv-SE" altLang="en-US" sz="2000" smtClean="0"/>
              <a:t>some sub-goals fail to match (goal is false)</a:t>
            </a:r>
            <a:endParaRPr lang="en-GB" altLang="en-US" sz="200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170" name="Rectangle 2"/>
          <p:cNvSpPr>
            <a:spLocks noGrp="1" noChangeArrowheads="1"/>
          </p:cNvSpPr>
          <p:nvPr>
            <p:ph type="title" idx="4294967295"/>
          </p:nvPr>
        </p:nvSpPr>
        <p:spPr/>
        <p:txBody>
          <a:bodyPr lIns="91440" tIns="45720" rIns="91440" bIns="45720"/>
          <a:lstStyle/>
          <a:p>
            <a:r>
              <a:rPr lang="sv-SE" altLang="en-US" smtClean="0"/>
              <a:t>What is an expert system?</a:t>
            </a:r>
            <a:endParaRPr lang="en-GB" altLang="en-US" smtClean="0"/>
          </a:p>
        </p:txBody>
      </p:sp>
      <p:sp>
        <p:nvSpPr>
          <p:cNvPr id="7171" name="Rectangle 3"/>
          <p:cNvSpPr>
            <a:spLocks noGrp="1" noChangeArrowheads="1"/>
          </p:cNvSpPr>
          <p:nvPr>
            <p:ph type="body" idx="4294967295"/>
          </p:nvPr>
        </p:nvSpPr>
        <p:spPr>
          <a:xfrm>
            <a:off x="990600" y="1447800"/>
            <a:ext cx="7162800" cy="3733800"/>
          </a:xfrm>
        </p:spPr>
        <p:txBody>
          <a:bodyPr lIns="91440" tIns="45720" rIns="91440" bIns="45720"/>
          <a:lstStyle/>
          <a:p>
            <a:pPr>
              <a:lnSpc>
                <a:spcPct val="90000"/>
              </a:lnSpc>
            </a:pPr>
            <a:r>
              <a:rPr lang="en-GB" altLang="en-US" smtClean="0">
                <a:solidFill>
                  <a:schemeClr val="tx2"/>
                </a:solidFill>
              </a:rPr>
              <a:t>Technology-Oriented Approach</a:t>
            </a:r>
            <a:endParaRPr lang="en-GB" altLang="en-US" smtClean="0"/>
          </a:p>
          <a:p>
            <a:pPr>
              <a:lnSpc>
                <a:spcPct val="90000"/>
              </a:lnSpc>
            </a:pPr>
            <a:r>
              <a:rPr lang="en-GB" altLang="en-US" smtClean="0"/>
              <a:t>	</a:t>
            </a:r>
            <a:r>
              <a:rPr lang="en-GB" altLang="en-US" b="0" smtClean="0"/>
              <a:t>“An expert system is a computer system, which operates by applying an inference mechanism to a body of specialist expertise represented in the form of knowledge and which manipulates this knowledge to perform efficient and effective problem solving in a narrow problem domain.”</a:t>
            </a:r>
          </a:p>
          <a:p>
            <a:pPr>
              <a:lnSpc>
                <a:spcPct val="90000"/>
              </a:lnSpc>
            </a:pPr>
            <a:r>
              <a:rPr lang="en-GB" altLang="en-US" smtClean="0"/>
              <a:t> Key concepts</a:t>
            </a:r>
          </a:p>
          <a:p>
            <a:pPr lvl="1">
              <a:lnSpc>
                <a:spcPct val="90000"/>
              </a:lnSpc>
            </a:pPr>
            <a:r>
              <a:rPr lang="sv-SE" altLang="en-US" sz="2400" b="0" smtClean="0"/>
              <a:t>Use of an inference mechanism</a:t>
            </a:r>
          </a:p>
          <a:p>
            <a:pPr lvl="1">
              <a:lnSpc>
                <a:spcPct val="90000"/>
              </a:lnSpc>
            </a:pPr>
            <a:r>
              <a:rPr lang="en-GB" altLang="en-US" sz="2400" b="0" smtClean="0"/>
              <a:t>Efficiency and effectiveness</a:t>
            </a:r>
          </a:p>
          <a:p>
            <a:pPr lvl="1">
              <a:lnSpc>
                <a:spcPct val="90000"/>
              </a:lnSpc>
            </a:pPr>
            <a:r>
              <a:rPr lang="en-GB" altLang="en-US" sz="2400" b="0" smtClean="0"/>
              <a:t>Narrow domain</a:t>
            </a:r>
            <a:r>
              <a:rPr lang="en-GB" altLang="en-US" sz="2400" smtClean="0"/>
              <a:t> </a:t>
            </a:r>
            <a:endParaRPr lang="en-GB" altLang="en-US" smtClean="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130" name="Rectangle 2"/>
          <p:cNvSpPr>
            <a:spLocks noGrp="1" noChangeArrowheads="1"/>
          </p:cNvSpPr>
          <p:nvPr>
            <p:ph type="title" idx="4294967295"/>
          </p:nvPr>
        </p:nvSpPr>
        <p:spPr/>
        <p:txBody>
          <a:bodyPr lIns="91440" tIns="45720" rIns="91440" bIns="45720"/>
          <a:lstStyle/>
          <a:p>
            <a:r>
              <a:rPr lang="sv-SE" altLang="en-US" sz="3600" smtClean="0"/>
              <a:t>Inference chain – example</a:t>
            </a:r>
            <a:endParaRPr lang="en-GB" altLang="en-US" sz="3600" smtClean="0"/>
          </a:p>
        </p:txBody>
      </p:sp>
      <p:sp>
        <p:nvSpPr>
          <p:cNvPr id="48131" name="Text Box 4"/>
          <p:cNvSpPr txBox="1">
            <a:spLocks noChangeArrowheads="1"/>
          </p:cNvSpPr>
          <p:nvPr/>
        </p:nvSpPr>
        <p:spPr bwMode="auto">
          <a:xfrm>
            <a:off x="228600" y="1752600"/>
            <a:ext cx="22860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lnSpc>
                <a:spcPct val="89000"/>
              </a:lnSpc>
              <a:spcBef>
                <a:spcPct val="50000"/>
              </a:spcBef>
              <a:spcAft>
                <a:spcPct val="10000"/>
              </a:spcAft>
              <a:defRPr sz="2400" b="1">
                <a:solidFill>
                  <a:schemeClr val="tx1"/>
                </a:solidFill>
                <a:latin typeface="Arial" panose="020B0604020202020204" pitchFamily="34" charset="0"/>
              </a:defRPr>
            </a:lvl1pPr>
            <a:lvl2pPr marL="742950" indent="-285750">
              <a:lnSpc>
                <a:spcPct val="89000"/>
              </a:lnSpc>
              <a:spcBef>
                <a:spcPct val="50000"/>
              </a:spcBef>
              <a:buClr>
                <a:srgbClr val="0000FF"/>
              </a:buClr>
              <a:buSzPct val="100000"/>
              <a:buFont typeface="Symbol" panose="05050102010706020507" pitchFamily="18" charset="2"/>
              <a:buChar char="·"/>
              <a:defRPr b="1">
                <a:solidFill>
                  <a:schemeClr val="tx1"/>
                </a:solidFill>
                <a:latin typeface="Arial" panose="020B0604020202020204" pitchFamily="34" charset="0"/>
              </a:defRPr>
            </a:lvl2pPr>
            <a:lvl3pPr marL="1143000" indent="-228600">
              <a:lnSpc>
                <a:spcPct val="89000"/>
              </a:lnSpc>
              <a:spcBef>
                <a:spcPct val="30000"/>
              </a:spcBef>
              <a:buClr>
                <a:srgbClr val="0000FF"/>
              </a:buClr>
              <a:buSzPct val="59000"/>
              <a:buFont typeface="Symbol" panose="05050102010706020507" pitchFamily="18" charset="2"/>
              <a:buChar char="·"/>
              <a:defRPr>
                <a:solidFill>
                  <a:schemeClr val="tx1"/>
                </a:solidFill>
                <a:latin typeface="Arial" panose="020B0604020202020204" pitchFamily="34" charset="0"/>
              </a:defRPr>
            </a:lvl3pPr>
            <a:lvl4pPr marL="16002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4pPr>
            <a:lvl5pPr marL="20574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9pPr>
          </a:lstStyle>
          <a:p>
            <a:pPr>
              <a:lnSpc>
                <a:spcPct val="100000"/>
              </a:lnSpc>
              <a:spcAft>
                <a:spcPct val="0"/>
              </a:spcAft>
            </a:pPr>
            <a:r>
              <a:rPr lang="en-GB" altLang="en-US" sz="2200">
                <a:latin typeface="Palatino" pitchFamily="18" charset="0"/>
              </a:rPr>
              <a:t>Production rules</a:t>
            </a:r>
            <a:endParaRPr lang="en-GB" altLang="en-US" sz="2200" b="0">
              <a:latin typeface="Palatino" pitchFamily="18" charset="0"/>
            </a:endParaRPr>
          </a:p>
        </p:txBody>
      </p:sp>
      <p:sp>
        <p:nvSpPr>
          <p:cNvPr id="48132" name="Text Box 8"/>
          <p:cNvSpPr txBox="1">
            <a:spLocks noChangeArrowheads="1"/>
          </p:cNvSpPr>
          <p:nvPr/>
        </p:nvSpPr>
        <p:spPr bwMode="auto">
          <a:xfrm>
            <a:off x="4427538" y="1700213"/>
            <a:ext cx="4038600" cy="427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lnSpc>
                <a:spcPct val="89000"/>
              </a:lnSpc>
              <a:spcBef>
                <a:spcPct val="50000"/>
              </a:spcBef>
              <a:spcAft>
                <a:spcPct val="10000"/>
              </a:spcAft>
              <a:defRPr sz="2400" b="1">
                <a:solidFill>
                  <a:schemeClr val="tx1"/>
                </a:solidFill>
                <a:latin typeface="Arial" panose="020B0604020202020204" pitchFamily="34" charset="0"/>
              </a:defRPr>
            </a:lvl1pPr>
            <a:lvl2pPr marL="742950" indent="-285750">
              <a:lnSpc>
                <a:spcPct val="89000"/>
              </a:lnSpc>
              <a:spcBef>
                <a:spcPct val="50000"/>
              </a:spcBef>
              <a:buClr>
                <a:srgbClr val="0000FF"/>
              </a:buClr>
              <a:buSzPct val="100000"/>
              <a:buFont typeface="Symbol" panose="05050102010706020507" pitchFamily="18" charset="2"/>
              <a:buChar char="·"/>
              <a:defRPr b="1">
                <a:solidFill>
                  <a:schemeClr val="tx1"/>
                </a:solidFill>
                <a:latin typeface="Arial" panose="020B0604020202020204" pitchFamily="34" charset="0"/>
              </a:defRPr>
            </a:lvl2pPr>
            <a:lvl3pPr marL="1143000" indent="-228600">
              <a:lnSpc>
                <a:spcPct val="89000"/>
              </a:lnSpc>
              <a:spcBef>
                <a:spcPct val="30000"/>
              </a:spcBef>
              <a:buClr>
                <a:srgbClr val="0000FF"/>
              </a:buClr>
              <a:buSzPct val="59000"/>
              <a:buFont typeface="Symbol" panose="05050102010706020507" pitchFamily="18" charset="2"/>
              <a:buChar char="·"/>
              <a:defRPr>
                <a:solidFill>
                  <a:schemeClr val="tx1"/>
                </a:solidFill>
                <a:latin typeface="Arial" panose="020B0604020202020204" pitchFamily="34" charset="0"/>
              </a:defRPr>
            </a:lvl3pPr>
            <a:lvl4pPr marL="16002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4pPr>
            <a:lvl5pPr marL="20574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9pPr>
          </a:lstStyle>
          <a:p>
            <a:pPr>
              <a:lnSpc>
                <a:spcPct val="100000"/>
              </a:lnSpc>
              <a:spcAft>
                <a:spcPct val="0"/>
              </a:spcAft>
            </a:pPr>
            <a:r>
              <a:rPr lang="en-GB" altLang="en-US" sz="2200">
                <a:latin typeface="Palatino" pitchFamily="18" charset="0"/>
              </a:rPr>
              <a:t>Inference chain representation</a:t>
            </a:r>
          </a:p>
        </p:txBody>
      </p:sp>
      <p:sp>
        <p:nvSpPr>
          <p:cNvPr id="48133" name="Text Box 46"/>
          <p:cNvSpPr txBox="1">
            <a:spLocks noChangeArrowheads="1"/>
          </p:cNvSpPr>
          <p:nvPr/>
        </p:nvSpPr>
        <p:spPr bwMode="auto">
          <a:xfrm>
            <a:off x="323850" y="2492375"/>
            <a:ext cx="2879725" cy="3643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lnSpc>
                <a:spcPct val="89000"/>
              </a:lnSpc>
              <a:spcBef>
                <a:spcPct val="50000"/>
              </a:spcBef>
              <a:spcAft>
                <a:spcPct val="10000"/>
              </a:spcAft>
              <a:defRPr sz="2400" b="1">
                <a:solidFill>
                  <a:schemeClr val="tx1"/>
                </a:solidFill>
                <a:latin typeface="Arial" panose="020B0604020202020204" pitchFamily="34" charset="0"/>
              </a:defRPr>
            </a:lvl1pPr>
            <a:lvl2pPr marL="742950" indent="-285750">
              <a:lnSpc>
                <a:spcPct val="89000"/>
              </a:lnSpc>
              <a:spcBef>
                <a:spcPct val="50000"/>
              </a:spcBef>
              <a:buClr>
                <a:srgbClr val="0000FF"/>
              </a:buClr>
              <a:buSzPct val="100000"/>
              <a:buFont typeface="Symbol" panose="05050102010706020507" pitchFamily="18" charset="2"/>
              <a:buChar char="·"/>
              <a:defRPr b="1">
                <a:solidFill>
                  <a:schemeClr val="tx1"/>
                </a:solidFill>
                <a:latin typeface="Arial" panose="020B0604020202020204" pitchFamily="34" charset="0"/>
              </a:defRPr>
            </a:lvl2pPr>
            <a:lvl3pPr marL="1143000" indent="-228600">
              <a:lnSpc>
                <a:spcPct val="89000"/>
              </a:lnSpc>
              <a:spcBef>
                <a:spcPct val="30000"/>
              </a:spcBef>
              <a:buClr>
                <a:srgbClr val="0000FF"/>
              </a:buClr>
              <a:buSzPct val="59000"/>
              <a:buFont typeface="Symbol" panose="05050102010706020507" pitchFamily="18" charset="2"/>
              <a:buChar char="·"/>
              <a:defRPr>
                <a:solidFill>
                  <a:schemeClr val="tx1"/>
                </a:solidFill>
                <a:latin typeface="Arial" panose="020B0604020202020204" pitchFamily="34" charset="0"/>
              </a:defRPr>
            </a:lvl3pPr>
            <a:lvl4pPr marL="16002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4pPr>
            <a:lvl5pPr marL="20574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9pPr>
          </a:lstStyle>
          <a:p>
            <a:pPr>
              <a:lnSpc>
                <a:spcPct val="100000"/>
              </a:lnSpc>
              <a:spcAft>
                <a:spcPct val="0"/>
              </a:spcAft>
            </a:pPr>
            <a:r>
              <a:rPr lang="en-GB" altLang="en-US" sz="2000">
                <a:latin typeface="Palatino" pitchFamily="18" charset="0"/>
              </a:rPr>
              <a:t>Rule 1: IF Y is true                                   	AND D is true         	THEN Z is true</a:t>
            </a:r>
          </a:p>
          <a:p>
            <a:pPr>
              <a:lnSpc>
                <a:spcPct val="100000"/>
              </a:lnSpc>
              <a:spcAft>
                <a:spcPct val="0"/>
              </a:spcAft>
            </a:pPr>
            <a:r>
              <a:rPr lang="en-GB" altLang="en-US" sz="2000">
                <a:latin typeface="Times New Roman" panose="02020603050405020304" pitchFamily="18" charset="0"/>
              </a:rPr>
              <a:t>Rule 2: IF X is true</a:t>
            </a:r>
          </a:p>
          <a:p>
            <a:pPr>
              <a:lnSpc>
                <a:spcPct val="100000"/>
              </a:lnSpc>
              <a:spcBef>
                <a:spcPct val="0"/>
              </a:spcBef>
              <a:spcAft>
                <a:spcPct val="0"/>
              </a:spcAft>
            </a:pPr>
            <a:r>
              <a:rPr lang="en-GB" altLang="en-US" sz="2000">
                <a:latin typeface="Times New Roman" panose="02020603050405020304" pitchFamily="18" charset="0"/>
              </a:rPr>
              <a:t>          	AND B is true</a:t>
            </a:r>
          </a:p>
          <a:p>
            <a:pPr>
              <a:lnSpc>
                <a:spcPct val="100000"/>
              </a:lnSpc>
              <a:spcBef>
                <a:spcPct val="0"/>
              </a:spcBef>
              <a:spcAft>
                <a:spcPct val="0"/>
              </a:spcAft>
            </a:pPr>
            <a:r>
              <a:rPr lang="en-GB" altLang="en-US" sz="2000">
                <a:latin typeface="Times New Roman" panose="02020603050405020304" pitchFamily="18" charset="0"/>
              </a:rPr>
              <a:t>          	AND E is true</a:t>
            </a:r>
          </a:p>
          <a:p>
            <a:pPr>
              <a:lnSpc>
                <a:spcPct val="100000"/>
              </a:lnSpc>
              <a:spcBef>
                <a:spcPct val="0"/>
              </a:spcBef>
              <a:spcAft>
                <a:spcPct val="0"/>
              </a:spcAft>
            </a:pPr>
            <a:r>
              <a:rPr lang="en-GB" altLang="en-US" sz="2000">
                <a:latin typeface="Times New Roman" panose="02020603050405020304" pitchFamily="18" charset="0"/>
              </a:rPr>
              <a:t>        	THEN Y is true</a:t>
            </a:r>
            <a:endParaRPr lang="en-GB" altLang="en-US" sz="2000">
              <a:latin typeface="Palatino" pitchFamily="18" charset="0"/>
            </a:endParaRPr>
          </a:p>
          <a:p>
            <a:pPr>
              <a:lnSpc>
                <a:spcPct val="100000"/>
              </a:lnSpc>
              <a:spcAft>
                <a:spcPct val="0"/>
              </a:spcAft>
            </a:pPr>
            <a:r>
              <a:rPr lang="en-GB" altLang="en-US" sz="2000">
                <a:latin typeface="Times New Roman" panose="02020603050405020304" pitchFamily="18" charset="0"/>
              </a:rPr>
              <a:t>Rule 3: IF A is true                                   	THEN X is true</a:t>
            </a:r>
            <a:endParaRPr lang="en-GB" altLang="en-US" sz="2200">
              <a:latin typeface="Palatino" pitchFamily="18" charset="0"/>
            </a:endParaRPr>
          </a:p>
          <a:p>
            <a:pPr>
              <a:lnSpc>
                <a:spcPct val="100000"/>
              </a:lnSpc>
              <a:spcAft>
                <a:spcPct val="0"/>
              </a:spcAft>
            </a:pPr>
            <a:endParaRPr lang="en-GB" altLang="en-US" sz="2200" b="0">
              <a:latin typeface="Palatino" pitchFamily="18" charset="0"/>
            </a:endParaRPr>
          </a:p>
        </p:txBody>
      </p:sp>
      <p:pic>
        <p:nvPicPr>
          <p:cNvPr id="48134" name="Picture 63" descr="FChaini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95738" y="2205038"/>
            <a:ext cx="4286250" cy="3816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9154" name="Rectangle 2"/>
          <p:cNvSpPr>
            <a:spLocks noGrp="1" noChangeArrowheads="1"/>
          </p:cNvSpPr>
          <p:nvPr>
            <p:ph type="title" idx="4294967295"/>
          </p:nvPr>
        </p:nvSpPr>
        <p:spPr>
          <a:xfrm>
            <a:off x="684213" y="115888"/>
            <a:ext cx="7772400" cy="1584325"/>
          </a:xfrm>
        </p:spPr>
        <p:txBody>
          <a:bodyPr lIns="91440" tIns="45720" rIns="91440" bIns="45720"/>
          <a:lstStyle/>
          <a:p>
            <a:r>
              <a:rPr lang="sv-SE" altLang="en-US" smtClean="0"/>
              <a:t>Forward Chaining</a:t>
            </a:r>
            <a:endParaRPr lang="en-GB" altLang="en-US" smtClean="0"/>
          </a:p>
        </p:txBody>
      </p:sp>
      <p:sp>
        <p:nvSpPr>
          <p:cNvPr id="49155" name="Rectangle 3"/>
          <p:cNvSpPr>
            <a:spLocks noGrp="1" noChangeArrowheads="1"/>
          </p:cNvSpPr>
          <p:nvPr>
            <p:ph type="body" idx="4294967295"/>
          </p:nvPr>
        </p:nvSpPr>
        <p:spPr>
          <a:xfrm>
            <a:off x="684213" y="1844675"/>
            <a:ext cx="7772400" cy="3816350"/>
          </a:xfrm>
        </p:spPr>
        <p:txBody>
          <a:bodyPr lIns="91440" tIns="45720" rIns="91440" bIns="45720"/>
          <a:lstStyle/>
          <a:p>
            <a:r>
              <a:rPr lang="sv-SE" altLang="en-US" smtClean="0"/>
              <a:t>With forward chaining, we usually make all possible derivations of new facts with each iterations, i.e. we fire all rules which apply</a:t>
            </a:r>
          </a:p>
          <a:p>
            <a:r>
              <a:rPr lang="sv-SE" altLang="en-US" smtClean="0"/>
              <a:t>Thus forward chaining operates as a </a:t>
            </a:r>
            <a:br>
              <a:rPr lang="sv-SE" altLang="en-US" smtClean="0"/>
            </a:br>
            <a:r>
              <a:rPr lang="sv-SE" altLang="en-US" sz="2800" smtClean="0"/>
              <a:t>Breadth First Search.</a:t>
            </a:r>
          </a:p>
          <a:p>
            <a:endParaRPr lang="en-GB" altLang="en-US" sz="2800" smtClean="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0178" name="Rectangle 2"/>
          <p:cNvSpPr>
            <a:spLocks noGrp="1" noChangeArrowheads="1"/>
          </p:cNvSpPr>
          <p:nvPr>
            <p:ph type="title" idx="4294967295"/>
          </p:nvPr>
        </p:nvSpPr>
        <p:spPr/>
        <p:txBody>
          <a:bodyPr lIns="91440" tIns="45720" rIns="91440" bIns="45720"/>
          <a:lstStyle/>
          <a:p>
            <a:r>
              <a:rPr lang="sv-SE" altLang="en-US" smtClean="0"/>
              <a:t>Backward Chaining</a:t>
            </a:r>
            <a:endParaRPr lang="en-GB" altLang="en-US" smtClean="0"/>
          </a:p>
        </p:txBody>
      </p:sp>
      <p:sp>
        <p:nvSpPr>
          <p:cNvPr id="50179" name="Rectangle 3"/>
          <p:cNvSpPr>
            <a:spLocks noGrp="1" noChangeArrowheads="1"/>
          </p:cNvSpPr>
          <p:nvPr>
            <p:ph type="body" idx="4294967295"/>
          </p:nvPr>
        </p:nvSpPr>
        <p:spPr/>
        <p:txBody>
          <a:bodyPr lIns="91440" tIns="45720" rIns="91440" bIns="45720"/>
          <a:lstStyle/>
          <a:p>
            <a:r>
              <a:rPr lang="sv-SE" altLang="en-US" sz="2000" smtClean="0"/>
              <a:t>Note that there may be more than one rule which matches the goal (a </a:t>
            </a:r>
            <a:r>
              <a:rPr lang="sv-SE" altLang="en-US" sz="2000" i="1" smtClean="0"/>
              <a:t>conflict</a:t>
            </a:r>
            <a:r>
              <a:rPr lang="sv-SE" altLang="en-US" sz="2000" smtClean="0"/>
              <a:t>)</a:t>
            </a:r>
          </a:p>
          <a:p>
            <a:r>
              <a:rPr lang="sv-SE" altLang="en-US" sz="2000" smtClean="0"/>
              <a:t>A simple strategy is to choose the first rule we find which matches and search on its LHS</a:t>
            </a:r>
          </a:p>
          <a:p>
            <a:r>
              <a:rPr lang="sv-SE" altLang="en-US" sz="2000" smtClean="0"/>
              <a:t>If this fails, we </a:t>
            </a:r>
            <a:r>
              <a:rPr lang="sv-SE" altLang="en-US" sz="2000" i="1" smtClean="0"/>
              <a:t>backtrack </a:t>
            </a:r>
            <a:r>
              <a:rPr lang="sv-SE" altLang="en-US" sz="2000" smtClean="0"/>
              <a:t>up one or more levels of rule and try again</a:t>
            </a:r>
          </a:p>
          <a:p>
            <a:r>
              <a:rPr lang="sv-SE" altLang="en-US" sz="2000" smtClean="0"/>
              <a:t>Thus backward chaining is usually implemented as </a:t>
            </a:r>
            <a:r>
              <a:rPr lang="sv-SE" altLang="en-US" sz="2800" smtClean="0"/>
              <a:t>Depth First Search</a:t>
            </a:r>
            <a:endParaRPr lang="en-GB" altLang="en-US" sz="2800" smtClean="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02" name="Rectangle 2"/>
          <p:cNvSpPr>
            <a:spLocks noGrp="1" noChangeArrowheads="1"/>
          </p:cNvSpPr>
          <p:nvPr>
            <p:ph type="title" idx="4294967295"/>
          </p:nvPr>
        </p:nvSpPr>
        <p:spPr>
          <a:xfrm>
            <a:off x="684213" y="188913"/>
            <a:ext cx="7772400" cy="496887"/>
          </a:xfrm>
        </p:spPr>
        <p:txBody>
          <a:bodyPr lIns="91440" tIns="45720" rIns="91440" bIns="45720"/>
          <a:lstStyle/>
          <a:p>
            <a:r>
              <a:rPr lang="sv-SE" altLang="en-US" sz="2600" smtClean="0"/>
              <a:t>Example</a:t>
            </a:r>
          </a:p>
        </p:txBody>
      </p:sp>
      <p:sp>
        <p:nvSpPr>
          <p:cNvPr id="51203" name="Text Box 4"/>
          <p:cNvSpPr>
            <a:spLocks noChangeArrowheads="1"/>
          </p:cNvSpPr>
          <p:nvPr>
            <p:ph type="body" idx="4294967295"/>
          </p:nvPr>
        </p:nvSpPr>
        <p:spPr>
          <a:xfrm>
            <a:off x="2209800" y="762000"/>
            <a:ext cx="4495800" cy="2133600"/>
          </a:xfrm>
          <a:noFill/>
        </p:spPr>
        <p:txBody>
          <a:bodyPr lIns="91440" tIns="45720" rIns="91440" bIns="45720"/>
          <a:lstStyle/>
          <a:p>
            <a:pPr>
              <a:lnSpc>
                <a:spcPct val="90000"/>
              </a:lnSpc>
            </a:pPr>
            <a:r>
              <a:rPr lang="en-GB" altLang="en-US" sz="2000" smtClean="0"/>
              <a:t>Rule 1:    If </a:t>
            </a:r>
            <a:r>
              <a:rPr lang="en-GB" altLang="en-US" sz="2000" b="0" i="1" smtClean="0"/>
              <a:t>Y &amp; D</a:t>
            </a:r>
            <a:r>
              <a:rPr lang="en-GB" altLang="en-US" sz="2000" smtClean="0"/>
              <a:t>  then </a:t>
            </a:r>
            <a:r>
              <a:rPr lang="en-GB" altLang="en-US" sz="2000" b="0" i="1" smtClean="0"/>
              <a:t>Z</a:t>
            </a:r>
            <a:r>
              <a:rPr lang="en-GB" altLang="en-US" sz="2000" b="0" smtClean="0"/>
              <a:t> </a:t>
            </a:r>
            <a:r>
              <a:rPr lang="en-GB" altLang="en-US" sz="2000" smtClean="0"/>
              <a:t>    </a:t>
            </a:r>
          </a:p>
          <a:p>
            <a:pPr>
              <a:lnSpc>
                <a:spcPct val="90000"/>
              </a:lnSpc>
            </a:pPr>
            <a:r>
              <a:rPr lang="en-GB" altLang="en-US" sz="2000" smtClean="0"/>
              <a:t>Rule 2:    IF </a:t>
            </a:r>
            <a:r>
              <a:rPr lang="en-GB" altLang="en-US" sz="2000" b="0" i="1" smtClean="0"/>
              <a:t>X &amp; B &amp; E</a:t>
            </a:r>
            <a:r>
              <a:rPr lang="en-GB" altLang="en-US" sz="2000" smtClean="0"/>
              <a:t> then </a:t>
            </a:r>
            <a:r>
              <a:rPr lang="en-GB" altLang="en-US" sz="2000" b="0" i="1" smtClean="0"/>
              <a:t>Y</a:t>
            </a:r>
          </a:p>
          <a:p>
            <a:pPr>
              <a:lnSpc>
                <a:spcPct val="90000"/>
              </a:lnSpc>
            </a:pPr>
            <a:r>
              <a:rPr lang="en-GB" altLang="en-US" sz="2000" smtClean="0"/>
              <a:t>Rule 3:    If </a:t>
            </a:r>
            <a:r>
              <a:rPr lang="en-GB" altLang="en-US" sz="2000" b="0" i="1" smtClean="0"/>
              <a:t>A</a:t>
            </a:r>
            <a:r>
              <a:rPr lang="en-GB" altLang="en-US" sz="2000" smtClean="0"/>
              <a:t> then </a:t>
            </a:r>
            <a:r>
              <a:rPr lang="en-GB" altLang="en-US" sz="2000" b="0" i="1" smtClean="0"/>
              <a:t>X</a:t>
            </a:r>
          </a:p>
          <a:p>
            <a:pPr>
              <a:lnSpc>
                <a:spcPct val="90000"/>
              </a:lnSpc>
            </a:pPr>
            <a:r>
              <a:rPr lang="en-GB" altLang="en-US" sz="2000" smtClean="0"/>
              <a:t>Rule 4:    If </a:t>
            </a:r>
            <a:r>
              <a:rPr lang="en-GB" altLang="en-US" sz="2000" b="0" i="1" smtClean="0"/>
              <a:t>C</a:t>
            </a:r>
            <a:r>
              <a:rPr lang="en-GB" altLang="en-US" sz="2000" smtClean="0"/>
              <a:t> then </a:t>
            </a:r>
            <a:r>
              <a:rPr lang="en-GB" altLang="en-US" sz="2000" b="0" i="1" smtClean="0"/>
              <a:t>L</a:t>
            </a:r>
          </a:p>
          <a:p>
            <a:pPr>
              <a:lnSpc>
                <a:spcPct val="90000"/>
              </a:lnSpc>
            </a:pPr>
            <a:r>
              <a:rPr lang="en-GB" altLang="en-US" sz="2000" smtClean="0"/>
              <a:t>Rule 5:    If </a:t>
            </a:r>
            <a:r>
              <a:rPr lang="en-GB" altLang="en-US" sz="2000" b="0" i="1" smtClean="0"/>
              <a:t>L &amp;M</a:t>
            </a:r>
            <a:r>
              <a:rPr lang="en-GB" altLang="en-US" sz="2000" smtClean="0"/>
              <a:t> then </a:t>
            </a:r>
            <a:r>
              <a:rPr lang="en-GB" altLang="en-US" sz="2000" b="0" i="1" smtClean="0"/>
              <a:t>N</a:t>
            </a:r>
            <a:endParaRPr lang="en-GB" altLang="en-US" sz="2000" b="0" i="1" smtClean="0">
              <a:latin typeface="Palatino" pitchFamily="18" charset="0"/>
            </a:endParaRPr>
          </a:p>
        </p:txBody>
      </p:sp>
      <p:sp>
        <p:nvSpPr>
          <p:cNvPr id="51204" name="Text Box 5"/>
          <p:cNvSpPr txBox="1">
            <a:spLocks noChangeArrowheads="1"/>
          </p:cNvSpPr>
          <p:nvPr/>
        </p:nvSpPr>
        <p:spPr bwMode="auto">
          <a:xfrm>
            <a:off x="539750" y="2949575"/>
            <a:ext cx="3744913" cy="3756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lnSpc>
                <a:spcPct val="89000"/>
              </a:lnSpc>
              <a:spcBef>
                <a:spcPct val="50000"/>
              </a:spcBef>
              <a:spcAft>
                <a:spcPct val="10000"/>
              </a:spcAft>
              <a:defRPr sz="2400" b="1">
                <a:solidFill>
                  <a:schemeClr val="tx1"/>
                </a:solidFill>
                <a:latin typeface="Arial" panose="020B0604020202020204" pitchFamily="34" charset="0"/>
              </a:defRPr>
            </a:lvl1pPr>
            <a:lvl2pPr marL="742950" indent="-285750">
              <a:lnSpc>
                <a:spcPct val="89000"/>
              </a:lnSpc>
              <a:spcBef>
                <a:spcPct val="50000"/>
              </a:spcBef>
              <a:buClr>
                <a:srgbClr val="0000FF"/>
              </a:buClr>
              <a:buSzPct val="100000"/>
              <a:buFont typeface="Symbol" panose="05050102010706020507" pitchFamily="18" charset="2"/>
              <a:buChar char="·"/>
              <a:defRPr b="1">
                <a:solidFill>
                  <a:schemeClr val="tx1"/>
                </a:solidFill>
                <a:latin typeface="Arial" panose="020B0604020202020204" pitchFamily="34" charset="0"/>
              </a:defRPr>
            </a:lvl2pPr>
            <a:lvl3pPr marL="1143000" indent="-228600">
              <a:lnSpc>
                <a:spcPct val="89000"/>
              </a:lnSpc>
              <a:spcBef>
                <a:spcPct val="30000"/>
              </a:spcBef>
              <a:buClr>
                <a:srgbClr val="0000FF"/>
              </a:buClr>
              <a:buSzPct val="59000"/>
              <a:buFont typeface="Symbol" panose="05050102010706020507" pitchFamily="18" charset="2"/>
              <a:buChar char="·"/>
              <a:defRPr>
                <a:solidFill>
                  <a:schemeClr val="tx1"/>
                </a:solidFill>
                <a:latin typeface="Arial" panose="020B0604020202020204" pitchFamily="34" charset="0"/>
              </a:defRPr>
            </a:lvl3pPr>
            <a:lvl4pPr marL="16002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4pPr>
            <a:lvl5pPr marL="20574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9pPr>
          </a:lstStyle>
          <a:p>
            <a:pPr algn="ctr">
              <a:lnSpc>
                <a:spcPct val="100000"/>
              </a:lnSpc>
              <a:spcAft>
                <a:spcPct val="0"/>
              </a:spcAft>
            </a:pPr>
            <a:r>
              <a:rPr lang="en-GB" altLang="en-US">
                <a:latin typeface="Palatino" pitchFamily="18" charset="0"/>
              </a:rPr>
              <a:t>Forward Chaining</a:t>
            </a:r>
          </a:p>
          <a:p>
            <a:pPr>
              <a:lnSpc>
                <a:spcPct val="100000"/>
              </a:lnSpc>
              <a:spcAft>
                <a:spcPct val="0"/>
              </a:spcAft>
            </a:pPr>
            <a:r>
              <a:rPr lang="en-GB" altLang="en-US" sz="1800">
                <a:latin typeface="Palatino" pitchFamily="18" charset="0"/>
              </a:rPr>
              <a:t>Cycle 1</a:t>
            </a:r>
            <a:r>
              <a:rPr lang="en-GB" altLang="en-US" sz="1800" b="0">
                <a:latin typeface="Palatino" pitchFamily="18" charset="0"/>
              </a:rPr>
              <a:t>:First </a:t>
            </a:r>
            <a:r>
              <a:rPr lang="en-GB" altLang="en-US" sz="1800">
                <a:latin typeface="Palatino" pitchFamily="18" charset="0"/>
              </a:rPr>
              <a:t>Rule 3</a:t>
            </a:r>
            <a:r>
              <a:rPr lang="en-GB" altLang="en-US" sz="1800" b="0">
                <a:latin typeface="Palatino" pitchFamily="18" charset="0"/>
              </a:rPr>
              <a:t> and then </a:t>
            </a:r>
            <a:r>
              <a:rPr lang="en-GB" altLang="en-US" sz="1800">
                <a:latin typeface="Palatino" pitchFamily="18" charset="0"/>
              </a:rPr>
              <a:t>Rule 4</a:t>
            </a:r>
            <a:r>
              <a:rPr lang="en-GB" altLang="en-US" sz="1800" b="0">
                <a:latin typeface="Palatino" pitchFamily="18" charset="0"/>
              </a:rPr>
              <a:t> are fired. New facts that are added to the database: </a:t>
            </a:r>
            <a:r>
              <a:rPr lang="en-GB" altLang="en-US" sz="1800">
                <a:latin typeface="Palatino" pitchFamily="18" charset="0"/>
              </a:rPr>
              <a:t>X</a:t>
            </a:r>
            <a:r>
              <a:rPr lang="en-GB" altLang="en-US" sz="1800" b="0">
                <a:latin typeface="Palatino" pitchFamily="18" charset="0"/>
              </a:rPr>
              <a:t> and </a:t>
            </a:r>
            <a:r>
              <a:rPr lang="en-GB" altLang="en-US" sz="1800">
                <a:latin typeface="Palatino" pitchFamily="18" charset="0"/>
              </a:rPr>
              <a:t>L</a:t>
            </a:r>
          </a:p>
          <a:p>
            <a:pPr>
              <a:lnSpc>
                <a:spcPct val="100000"/>
              </a:lnSpc>
              <a:spcAft>
                <a:spcPct val="0"/>
              </a:spcAft>
            </a:pPr>
            <a:r>
              <a:rPr lang="en-GB" altLang="en-US" sz="1800">
                <a:latin typeface="Palatino" pitchFamily="18" charset="0"/>
              </a:rPr>
              <a:t>C</a:t>
            </a:r>
            <a:r>
              <a:rPr lang="en-GB" altLang="en-US" sz="1800">
                <a:latin typeface="Times New Roman" panose="02020603050405020304" pitchFamily="18" charset="0"/>
              </a:rPr>
              <a:t>ycle 2</a:t>
            </a:r>
            <a:r>
              <a:rPr lang="en-GB" altLang="en-US" sz="1800" b="0">
                <a:latin typeface="Times New Roman" panose="02020603050405020304" pitchFamily="18" charset="0"/>
              </a:rPr>
              <a:t>: </a:t>
            </a:r>
            <a:r>
              <a:rPr lang="en-GB" altLang="en-US" sz="1800">
                <a:latin typeface="Times New Roman" panose="02020603050405020304" pitchFamily="18" charset="0"/>
              </a:rPr>
              <a:t>Rule 2</a:t>
            </a:r>
            <a:r>
              <a:rPr lang="en-GB" altLang="en-US" sz="1800" b="0">
                <a:latin typeface="Times New Roman" panose="02020603050405020304" pitchFamily="18" charset="0"/>
              </a:rPr>
              <a:t>                                      New facts that are added to the database: </a:t>
            </a:r>
            <a:r>
              <a:rPr lang="en-GB" altLang="en-US" sz="1800">
                <a:latin typeface="Times New Roman" panose="02020603050405020304" pitchFamily="18" charset="0"/>
              </a:rPr>
              <a:t>Y</a:t>
            </a:r>
          </a:p>
          <a:p>
            <a:pPr>
              <a:lnSpc>
                <a:spcPct val="100000"/>
              </a:lnSpc>
              <a:spcAft>
                <a:spcPct val="0"/>
              </a:spcAft>
            </a:pPr>
            <a:r>
              <a:rPr lang="en-GB" altLang="en-US" sz="1800">
                <a:latin typeface="Times New Roman" panose="02020603050405020304" pitchFamily="18" charset="0"/>
              </a:rPr>
              <a:t>Cycle 3</a:t>
            </a:r>
            <a:r>
              <a:rPr lang="en-GB" altLang="en-US" sz="1800" b="0">
                <a:latin typeface="Times New Roman" panose="02020603050405020304" pitchFamily="18" charset="0"/>
              </a:rPr>
              <a:t>: </a:t>
            </a:r>
            <a:r>
              <a:rPr lang="en-GB" altLang="en-US" sz="1800">
                <a:latin typeface="Times New Roman" panose="02020603050405020304" pitchFamily="18" charset="0"/>
              </a:rPr>
              <a:t>Rule 1</a:t>
            </a:r>
            <a:r>
              <a:rPr lang="en-GB" altLang="en-US" sz="1800" b="0">
                <a:latin typeface="Times New Roman" panose="02020603050405020304" pitchFamily="18" charset="0"/>
              </a:rPr>
              <a:t>                                       New facts that are added to the database: </a:t>
            </a:r>
            <a:r>
              <a:rPr lang="en-GB" altLang="en-US" sz="1800">
                <a:latin typeface="Times New Roman" panose="02020603050405020304" pitchFamily="18" charset="0"/>
              </a:rPr>
              <a:t>Z</a:t>
            </a:r>
          </a:p>
          <a:p>
            <a:pPr>
              <a:lnSpc>
                <a:spcPct val="100000"/>
              </a:lnSpc>
              <a:spcAft>
                <a:spcPct val="0"/>
              </a:spcAft>
            </a:pPr>
            <a:r>
              <a:rPr lang="en-GB" altLang="en-US" sz="1800">
                <a:latin typeface="Times New Roman" panose="02020603050405020304" pitchFamily="18" charset="0"/>
              </a:rPr>
              <a:t>Totally 4 rules were used</a:t>
            </a:r>
            <a:endParaRPr lang="en-GB" altLang="en-US" sz="1800">
              <a:latin typeface="Palatino" pitchFamily="18" charset="0"/>
            </a:endParaRPr>
          </a:p>
        </p:txBody>
      </p:sp>
      <p:sp>
        <p:nvSpPr>
          <p:cNvPr id="51205" name="Text Box 9"/>
          <p:cNvSpPr txBox="1">
            <a:spLocks noChangeArrowheads="1"/>
          </p:cNvSpPr>
          <p:nvPr/>
        </p:nvSpPr>
        <p:spPr bwMode="auto">
          <a:xfrm>
            <a:off x="4800600" y="2971800"/>
            <a:ext cx="3744913" cy="3756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lnSpc>
                <a:spcPct val="89000"/>
              </a:lnSpc>
              <a:spcBef>
                <a:spcPct val="50000"/>
              </a:spcBef>
              <a:spcAft>
                <a:spcPct val="10000"/>
              </a:spcAft>
              <a:defRPr sz="2400" b="1">
                <a:solidFill>
                  <a:schemeClr val="tx1"/>
                </a:solidFill>
                <a:latin typeface="Arial" panose="020B0604020202020204" pitchFamily="34" charset="0"/>
              </a:defRPr>
            </a:lvl1pPr>
            <a:lvl2pPr marL="742950" indent="-285750">
              <a:lnSpc>
                <a:spcPct val="89000"/>
              </a:lnSpc>
              <a:spcBef>
                <a:spcPct val="50000"/>
              </a:spcBef>
              <a:buClr>
                <a:srgbClr val="0000FF"/>
              </a:buClr>
              <a:buSzPct val="100000"/>
              <a:buFont typeface="Symbol" panose="05050102010706020507" pitchFamily="18" charset="2"/>
              <a:buChar char="·"/>
              <a:defRPr b="1">
                <a:solidFill>
                  <a:schemeClr val="tx1"/>
                </a:solidFill>
                <a:latin typeface="Arial" panose="020B0604020202020204" pitchFamily="34" charset="0"/>
              </a:defRPr>
            </a:lvl2pPr>
            <a:lvl3pPr marL="1143000" indent="-228600">
              <a:lnSpc>
                <a:spcPct val="89000"/>
              </a:lnSpc>
              <a:spcBef>
                <a:spcPct val="30000"/>
              </a:spcBef>
              <a:buClr>
                <a:srgbClr val="0000FF"/>
              </a:buClr>
              <a:buSzPct val="59000"/>
              <a:buFont typeface="Symbol" panose="05050102010706020507" pitchFamily="18" charset="2"/>
              <a:buChar char="·"/>
              <a:defRPr>
                <a:solidFill>
                  <a:schemeClr val="tx1"/>
                </a:solidFill>
                <a:latin typeface="Arial" panose="020B0604020202020204" pitchFamily="34" charset="0"/>
              </a:defRPr>
            </a:lvl3pPr>
            <a:lvl4pPr marL="16002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4pPr>
            <a:lvl5pPr marL="2057400" indent="-228600">
              <a:lnSpc>
                <a:spcPct val="89000"/>
              </a:lnSpc>
              <a:spcBef>
                <a:spcPct val="30000"/>
              </a:spcBef>
              <a:buClr>
                <a:srgbClr val="0000FF"/>
              </a:buClr>
              <a:buSzPct val="100000"/>
              <a:buChar char="–"/>
              <a:defRPr sz="14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buChar char="–"/>
              <a:defRPr sz="1400">
                <a:solidFill>
                  <a:schemeClr val="tx1"/>
                </a:solidFill>
                <a:latin typeface="Arial" panose="020B0604020202020204" pitchFamily="34" charset="0"/>
              </a:defRPr>
            </a:lvl9pPr>
          </a:lstStyle>
          <a:p>
            <a:pPr algn="ctr">
              <a:lnSpc>
                <a:spcPct val="100000"/>
              </a:lnSpc>
              <a:spcAft>
                <a:spcPct val="0"/>
              </a:spcAft>
            </a:pPr>
            <a:r>
              <a:rPr lang="en-GB" altLang="en-US">
                <a:latin typeface="Palatino" pitchFamily="18" charset="0"/>
              </a:rPr>
              <a:t>Backward Chaining</a:t>
            </a:r>
          </a:p>
          <a:p>
            <a:pPr>
              <a:lnSpc>
                <a:spcPct val="100000"/>
              </a:lnSpc>
              <a:spcAft>
                <a:spcPct val="0"/>
              </a:spcAft>
            </a:pPr>
            <a:r>
              <a:rPr lang="en-GB" altLang="en-US" sz="1800">
                <a:latin typeface="Palatino" pitchFamily="18" charset="0"/>
              </a:rPr>
              <a:t>Cycle 1</a:t>
            </a:r>
            <a:r>
              <a:rPr lang="en-GB" altLang="en-US" sz="1800" b="0">
                <a:latin typeface="Palatino" pitchFamily="18" charset="0"/>
              </a:rPr>
              <a:t>:</a:t>
            </a:r>
            <a:r>
              <a:rPr lang="en-GB" altLang="en-US" sz="1800">
                <a:latin typeface="Palatino" pitchFamily="18" charset="0"/>
              </a:rPr>
              <a:t>Rule 3</a:t>
            </a:r>
            <a:r>
              <a:rPr lang="en-GB" altLang="en-US" sz="1800" b="0">
                <a:latin typeface="Palatino" pitchFamily="18" charset="0"/>
              </a:rPr>
              <a:t> is fired                                       </a:t>
            </a:r>
            <a:r>
              <a:rPr lang="en-GB" altLang="en-US" sz="1800" b="0">
                <a:latin typeface="Times New Roman" panose="02020603050405020304" pitchFamily="18" charset="0"/>
              </a:rPr>
              <a:t>New facts that are added to the database: </a:t>
            </a:r>
            <a:r>
              <a:rPr lang="en-GB" altLang="en-US" sz="1800">
                <a:latin typeface="Times New Roman" panose="02020603050405020304" pitchFamily="18" charset="0"/>
              </a:rPr>
              <a:t>X</a:t>
            </a:r>
            <a:endParaRPr lang="en-GB" altLang="en-US" sz="1800" b="0">
              <a:latin typeface="Palatino" pitchFamily="18" charset="0"/>
            </a:endParaRPr>
          </a:p>
          <a:p>
            <a:pPr>
              <a:lnSpc>
                <a:spcPct val="100000"/>
              </a:lnSpc>
              <a:spcAft>
                <a:spcPct val="0"/>
              </a:spcAft>
            </a:pPr>
            <a:r>
              <a:rPr lang="en-GB" altLang="en-US" sz="1800">
                <a:latin typeface="Palatino" pitchFamily="18" charset="0"/>
              </a:rPr>
              <a:t>C</a:t>
            </a:r>
            <a:r>
              <a:rPr lang="en-GB" altLang="en-US" sz="1800">
                <a:latin typeface="Times New Roman" panose="02020603050405020304" pitchFamily="18" charset="0"/>
              </a:rPr>
              <a:t>ycle 2</a:t>
            </a:r>
            <a:r>
              <a:rPr lang="en-GB" altLang="en-US" sz="1800" b="0">
                <a:latin typeface="Times New Roman" panose="02020603050405020304" pitchFamily="18" charset="0"/>
              </a:rPr>
              <a:t>: </a:t>
            </a:r>
            <a:r>
              <a:rPr lang="en-GB" altLang="en-US" sz="1800">
                <a:latin typeface="Times New Roman" panose="02020603050405020304" pitchFamily="18" charset="0"/>
              </a:rPr>
              <a:t>Rule 2</a:t>
            </a:r>
            <a:r>
              <a:rPr lang="en-GB" altLang="en-US" sz="1800" b="0">
                <a:latin typeface="Times New Roman" panose="02020603050405020304" pitchFamily="18" charset="0"/>
              </a:rPr>
              <a:t> is fired                                      New facts that are added to the database: </a:t>
            </a:r>
            <a:r>
              <a:rPr lang="en-GB" altLang="en-US" sz="1800">
                <a:latin typeface="Times New Roman" panose="02020603050405020304" pitchFamily="18" charset="0"/>
              </a:rPr>
              <a:t>Y</a:t>
            </a:r>
          </a:p>
          <a:p>
            <a:pPr>
              <a:lnSpc>
                <a:spcPct val="100000"/>
              </a:lnSpc>
              <a:spcAft>
                <a:spcPct val="0"/>
              </a:spcAft>
            </a:pPr>
            <a:r>
              <a:rPr lang="en-GB" altLang="en-US" sz="1800">
                <a:latin typeface="Times New Roman" panose="02020603050405020304" pitchFamily="18" charset="0"/>
              </a:rPr>
              <a:t>Cycle 3</a:t>
            </a:r>
            <a:r>
              <a:rPr lang="en-GB" altLang="en-US" sz="1800" b="0">
                <a:latin typeface="Times New Roman" panose="02020603050405020304" pitchFamily="18" charset="0"/>
              </a:rPr>
              <a:t>: </a:t>
            </a:r>
            <a:r>
              <a:rPr lang="en-GB" altLang="en-US" sz="1800">
                <a:latin typeface="Times New Roman" panose="02020603050405020304" pitchFamily="18" charset="0"/>
              </a:rPr>
              <a:t>Rule 1</a:t>
            </a:r>
            <a:r>
              <a:rPr lang="en-GB" altLang="en-US" sz="1800" b="0">
                <a:latin typeface="Times New Roman" panose="02020603050405020304" pitchFamily="18" charset="0"/>
              </a:rPr>
              <a:t> is fired                                       New facts that are added to the database: </a:t>
            </a:r>
            <a:r>
              <a:rPr lang="en-GB" altLang="en-US" sz="1800">
                <a:latin typeface="Times New Roman" panose="02020603050405020304" pitchFamily="18" charset="0"/>
              </a:rPr>
              <a:t>Z</a:t>
            </a:r>
          </a:p>
          <a:p>
            <a:pPr>
              <a:lnSpc>
                <a:spcPct val="100000"/>
              </a:lnSpc>
              <a:spcAft>
                <a:spcPct val="0"/>
              </a:spcAft>
            </a:pPr>
            <a:r>
              <a:rPr lang="en-GB" altLang="en-US" sz="1800">
                <a:latin typeface="Times New Roman" panose="02020603050405020304" pitchFamily="18" charset="0"/>
              </a:rPr>
              <a:t>Totally 3 rules were used</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r>
              <a:rPr lang="en-US" altLang="en-US" smtClean="0"/>
              <a:t>A small ES for diagnosing automotive problems</a:t>
            </a:r>
          </a:p>
        </p:txBody>
      </p:sp>
      <p:sp>
        <p:nvSpPr>
          <p:cNvPr id="52227" name="Text Box 4"/>
          <p:cNvSpPr txBox="1">
            <a:spLocks noChangeArrowheads="1"/>
          </p:cNvSpPr>
          <p:nvPr/>
        </p:nvSpPr>
        <p:spPr bwMode="auto">
          <a:xfrm>
            <a:off x="152400" y="1431925"/>
            <a:ext cx="4075113" cy="3444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ctr">
              <a:defRPr sz="2000" b="1">
                <a:solidFill>
                  <a:schemeClr val="accent1"/>
                </a:solidFill>
                <a:latin typeface="Arial" panose="020B0604020202020204" pitchFamily="34" charset="0"/>
              </a:defRPr>
            </a:lvl1pPr>
            <a:lvl2pPr marL="742950" indent="-285750" algn="ctr">
              <a:defRPr sz="2000" b="1">
                <a:solidFill>
                  <a:schemeClr val="accent1"/>
                </a:solidFill>
                <a:latin typeface="Arial" panose="020B0604020202020204" pitchFamily="34" charset="0"/>
              </a:defRPr>
            </a:lvl2pPr>
            <a:lvl3pPr marL="1143000" indent="-228600" algn="ctr">
              <a:defRPr sz="2000" b="1">
                <a:solidFill>
                  <a:schemeClr val="accent1"/>
                </a:solidFill>
                <a:latin typeface="Arial" panose="020B0604020202020204" pitchFamily="34" charset="0"/>
              </a:defRPr>
            </a:lvl3pPr>
            <a:lvl4pPr marL="1600200" indent="-228600" algn="ctr">
              <a:defRPr sz="2000" b="1">
                <a:solidFill>
                  <a:schemeClr val="accent1"/>
                </a:solidFill>
                <a:latin typeface="Arial" panose="020B0604020202020204" pitchFamily="34" charset="0"/>
              </a:defRPr>
            </a:lvl4pPr>
            <a:lvl5pPr marL="2057400" indent="-228600" algn="ctr">
              <a:defRPr sz="2000" b="1">
                <a:solidFill>
                  <a:schemeClr val="accent1"/>
                </a:solidFill>
                <a:latin typeface="Arial" panose="020B0604020202020204" pitchFamily="34" charset="0"/>
              </a:defRPr>
            </a:lvl5pPr>
            <a:lvl6pPr marL="2514600" indent="-228600" algn="ctr" eaLnBrk="0" fontAlgn="base" hangingPunct="0">
              <a:spcBef>
                <a:spcPct val="0"/>
              </a:spcBef>
              <a:spcAft>
                <a:spcPct val="0"/>
              </a:spcAft>
              <a:defRPr sz="2000" b="1">
                <a:solidFill>
                  <a:schemeClr val="accent1"/>
                </a:solidFill>
                <a:latin typeface="Arial" panose="020B0604020202020204" pitchFamily="34" charset="0"/>
              </a:defRPr>
            </a:lvl6pPr>
            <a:lvl7pPr marL="2971800" indent="-228600" algn="ctr" eaLnBrk="0" fontAlgn="base" hangingPunct="0">
              <a:spcBef>
                <a:spcPct val="0"/>
              </a:spcBef>
              <a:spcAft>
                <a:spcPct val="0"/>
              </a:spcAft>
              <a:defRPr sz="2000" b="1">
                <a:solidFill>
                  <a:schemeClr val="accent1"/>
                </a:solidFill>
                <a:latin typeface="Arial" panose="020B0604020202020204" pitchFamily="34" charset="0"/>
              </a:defRPr>
            </a:lvl7pPr>
            <a:lvl8pPr marL="3429000" indent="-228600" algn="ctr" eaLnBrk="0" fontAlgn="base" hangingPunct="0">
              <a:spcBef>
                <a:spcPct val="0"/>
              </a:spcBef>
              <a:spcAft>
                <a:spcPct val="0"/>
              </a:spcAft>
              <a:defRPr sz="2000" b="1">
                <a:solidFill>
                  <a:schemeClr val="accent1"/>
                </a:solidFill>
                <a:latin typeface="Arial" panose="020B0604020202020204" pitchFamily="34" charset="0"/>
              </a:defRPr>
            </a:lvl8pPr>
            <a:lvl9pPr marL="3886200" indent="-228600" algn="ctr" eaLnBrk="0" fontAlgn="base" hangingPunct="0">
              <a:spcBef>
                <a:spcPct val="0"/>
              </a:spcBef>
              <a:spcAft>
                <a:spcPct val="0"/>
              </a:spcAft>
              <a:defRPr sz="2000" b="1">
                <a:solidFill>
                  <a:schemeClr val="accent1"/>
                </a:solidFill>
                <a:latin typeface="Arial" panose="020B0604020202020204" pitchFamily="34" charset="0"/>
              </a:defRPr>
            </a:lvl9pPr>
          </a:lstStyle>
          <a:p>
            <a:pPr algn="l"/>
            <a:r>
              <a:rPr lang="en-US" altLang="en-US">
                <a:solidFill>
                  <a:schemeClr val="tx1"/>
                </a:solidFill>
              </a:rPr>
              <a:t>If</a:t>
            </a:r>
          </a:p>
          <a:p>
            <a:pPr algn="l"/>
            <a:r>
              <a:rPr lang="en-US" altLang="en-US" b="0">
                <a:solidFill>
                  <a:schemeClr val="tx1"/>
                </a:solidFill>
              </a:rPr>
              <a:t>the engine is getting gas</a:t>
            </a:r>
            <a:r>
              <a:rPr lang="en-US" altLang="en-US">
                <a:solidFill>
                  <a:schemeClr val="tx1"/>
                </a:solidFill>
              </a:rPr>
              <a:t>, and</a:t>
            </a:r>
          </a:p>
          <a:p>
            <a:pPr algn="l"/>
            <a:r>
              <a:rPr lang="en-US" altLang="en-US" b="0">
                <a:solidFill>
                  <a:schemeClr val="tx1"/>
                </a:solidFill>
              </a:rPr>
              <a:t>the engine will turn over</a:t>
            </a:r>
            <a:r>
              <a:rPr lang="en-US" altLang="en-US">
                <a:solidFill>
                  <a:schemeClr val="tx1"/>
                </a:solidFill>
              </a:rPr>
              <a:t>,</a:t>
            </a:r>
          </a:p>
          <a:p>
            <a:pPr algn="l"/>
            <a:r>
              <a:rPr lang="en-US" altLang="en-US">
                <a:solidFill>
                  <a:schemeClr val="tx1"/>
                </a:solidFill>
              </a:rPr>
              <a:t>then</a:t>
            </a:r>
          </a:p>
          <a:p>
            <a:pPr algn="l"/>
            <a:r>
              <a:rPr lang="en-US" altLang="en-US" b="0">
                <a:solidFill>
                  <a:schemeClr val="tx1"/>
                </a:solidFill>
              </a:rPr>
              <a:t>the problem is spark plugs</a:t>
            </a:r>
            <a:endParaRPr lang="en-US" altLang="en-US">
              <a:solidFill>
                <a:schemeClr val="tx1"/>
              </a:solidFill>
            </a:endParaRPr>
          </a:p>
          <a:p>
            <a:pPr algn="l"/>
            <a:endParaRPr lang="en-US" altLang="en-US">
              <a:solidFill>
                <a:schemeClr val="tx1"/>
              </a:solidFill>
            </a:endParaRPr>
          </a:p>
          <a:p>
            <a:pPr algn="l"/>
            <a:r>
              <a:rPr lang="en-US" altLang="en-US">
                <a:solidFill>
                  <a:schemeClr val="tx1"/>
                </a:solidFill>
              </a:rPr>
              <a:t>If</a:t>
            </a:r>
          </a:p>
          <a:p>
            <a:pPr algn="l"/>
            <a:r>
              <a:rPr lang="en-US" altLang="en-US" b="0">
                <a:solidFill>
                  <a:schemeClr val="tx1"/>
                </a:solidFill>
              </a:rPr>
              <a:t>the engine does not turn over</a:t>
            </a:r>
            <a:r>
              <a:rPr lang="en-US" altLang="en-US">
                <a:solidFill>
                  <a:schemeClr val="tx1"/>
                </a:solidFill>
              </a:rPr>
              <a:t>, and</a:t>
            </a:r>
          </a:p>
          <a:p>
            <a:pPr algn="l"/>
            <a:r>
              <a:rPr lang="en-US" altLang="en-US" b="0">
                <a:solidFill>
                  <a:schemeClr val="tx1"/>
                </a:solidFill>
              </a:rPr>
              <a:t>the lights do not come on</a:t>
            </a:r>
            <a:endParaRPr lang="en-US" altLang="en-US">
              <a:solidFill>
                <a:schemeClr val="tx1"/>
              </a:solidFill>
            </a:endParaRPr>
          </a:p>
          <a:p>
            <a:pPr algn="l"/>
            <a:r>
              <a:rPr lang="en-US" altLang="en-US">
                <a:solidFill>
                  <a:schemeClr val="tx1"/>
                </a:solidFill>
              </a:rPr>
              <a:t>then </a:t>
            </a:r>
          </a:p>
          <a:p>
            <a:pPr algn="l"/>
            <a:r>
              <a:rPr lang="en-US" altLang="en-US" b="0">
                <a:solidFill>
                  <a:schemeClr val="tx1"/>
                </a:solidFill>
              </a:rPr>
              <a:t>the problem is battery or cables</a:t>
            </a:r>
            <a:endParaRPr lang="en-US" altLang="en-US">
              <a:solidFill>
                <a:schemeClr val="tx1"/>
              </a:solidFill>
            </a:endParaRPr>
          </a:p>
        </p:txBody>
      </p:sp>
      <p:sp>
        <p:nvSpPr>
          <p:cNvPr id="52228" name="Text Box 5"/>
          <p:cNvSpPr txBox="1">
            <a:spLocks noChangeArrowheads="1"/>
          </p:cNvSpPr>
          <p:nvPr/>
        </p:nvSpPr>
        <p:spPr bwMode="auto">
          <a:xfrm>
            <a:off x="4916488" y="1447800"/>
            <a:ext cx="4075112" cy="3444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ctr">
              <a:defRPr sz="2000" b="1">
                <a:solidFill>
                  <a:schemeClr val="accent1"/>
                </a:solidFill>
                <a:latin typeface="Arial" panose="020B0604020202020204" pitchFamily="34" charset="0"/>
              </a:defRPr>
            </a:lvl1pPr>
            <a:lvl2pPr marL="742950" indent="-285750" algn="ctr">
              <a:defRPr sz="2000" b="1">
                <a:solidFill>
                  <a:schemeClr val="accent1"/>
                </a:solidFill>
                <a:latin typeface="Arial" panose="020B0604020202020204" pitchFamily="34" charset="0"/>
              </a:defRPr>
            </a:lvl2pPr>
            <a:lvl3pPr marL="1143000" indent="-228600" algn="ctr">
              <a:defRPr sz="2000" b="1">
                <a:solidFill>
                  <a:schemeClr val="accent1"/>
                </a:solidFill>
                <a:latin typeface="Arial" panose="020B0604020202020204" pitchFamily="34" charset="0"/>
              </a:defRPr>
            </a:lvl3pPr>
            <a:lvl4pPr marL="1600200" indent="-228600" algn="ctr">
              <a:defRPr sz="2000" b="1">
                <a:solidFill>
                  <a:schemeClr val="accent1"/>
                </a:solidFill>
                <a:latin typeface="Arial" panose="020B0604020202020204" pitchFamily="34" charset="0"/>
              </a:defRPr>
            </a:lvl4pPr>
            <a:lvl5pPr marL="2057400" indent="-228600" algn="ctr">
              <a:defRPr sz="2000" b="1">
                <a:solidFill>
                  <a:schemeClr val="accent1"/>
                </a:solidFill>
                <a:latin typeface="Arial" panose="020B0604020202020204" pitchFamily="34" charset="0"/>
              </a:defRPr>
            </a:lvl5pPr>
            <a:lvl6pPr marL="2514600" indent="-228600" algn="ctr" eaLnBrk="0" fontAlgn="base" hangingPunct="0">
              <a:spcBef>
                <a:spcPct val="0"/>
              </a:spcBef>
              <a:spcAft>
                <a:spcPct val="0"/>
              </a:spcAft>
              <a:defRPr sz="2000" b="1">
                <a:solidFill>
                  <a:schemeClr val="accent1"/>
                </a:solidFill>
                <a:latin typeface="Arial" panose="020B0604020202020204" pitchFamily="34" charset="0"/>
              </a:defRPr>
            </a:lvl6pPr>
            <a:lvl7pPr marL="2971800" indent="-228600" algn="ctr" eaLnBrk="0" fontAlgn="base" hangingPunct="0">
              <a:spcBef>
                <a:spcPct val="0"/>
              </a:spcBef>
              <a:spcAft>
                <a:spcPct val="0"/>
              </a:spcAft>
              <a:defRPr sz="2000" b="1">
                <a:solidFill>
                  <a:schemeClr val="accent1"/>
                </a:solidFill>
                <a:latin typeface="Arial" panose="020B0604020202020204" pitchFamily="34" charset="0"/>
              </a:defRPr>
            </a:lvl7pPr>
            <a:lvl8pPr marL="3429000" indent="-228600" algn="ctr" eaLnBrk="0" fontAlgn="base" hangingPunct="0">
              <a:spcBef>
                <a:spcPct val="0"/>
              </a:spcBef>
              <a:spcAft>
                <a:spcPct val="0"/>
              </a:spcAft>
              <a:defRPr sz="2000" b="1">
                <a:solidFill>
                  <a:schemeClr val="accent1"/>
                </a:solidFill>
                <a:latin typeface="Arial" panose="020B0604020202020204" pitchFamily="34" charset="0"/>
              </a:defRPr>
            </a:lvl8pPr>
            <a:lvl9pPr marL="3886200" indent="-228600" algn="ctr" eaLnBrk="0" fontAlgn="base" hangingPunct="0">
              <a:spcBef>
                <a:spcPct val="0"/>
              </a:spcBef>
              <a:spcAft>
                <a:spcPct val="0"/>
              </a:spcAft>
              <a:defRPr sz="2000" b="1">
                <a:solidFill>
                  <a:schemeClr val="accent1"/>
                </a:solidFill>
                <a:latin typeface="Arial" panose="020B0604020202020204" pitchFamily="34" charset="0"/>
              </a:defRPr>
            </a:lvl9pPr>
          </a:lstStyle>
          <a:p>
            <a:pPr algn="l"/>
            <a:r>
              <a:rPr lang="en-US" altLang="en-US">
                <a:solidFill>
                  <a:schemeClr val="tx1"/>
                </a:solidFill>
              </a:rPr>
              <a:t>If</a:t>
            </a:r>
          </a:p>
          <a:p>
            <a:pPr algn="l"/>
            <a:r>
              <a:rPr lang="en-US" altLang="en-US" b="0">
                <a:solidFill>
                  <a:schemeClr val="tx1"/>
                </a:solidFill>
              </a:rPr>
              <a:t>the engine does not turn over</a:t>
            </a:r>
            <a:r>
              <a:rPr lang="en-US" altLang="en-US">
                <a:solidFill>
                  <a:schemeClr val="tx1"/>
                </a:solidFill>
              </a:rPr>
              <a:t>, and</a:t>
            </a:r>
          </a:p>
          <a:p>
            <a:pPr algn="l"/>
            <a:r>
              <a:rPr lang="en-US" altLang="en-US" b="0">
                <a:solidFill>
                  <a:schemeClr val="tx1"/>
                </a:solidFill>
              </a:rPr>
              <a:t>the lights do come on</a:t>
            </a:r>
            <a:r>
              <a:rPr lang="en-US" altLang="en-US">
                <a:solidFill>
                  <a:schemeClr val="tx1"/>
                </a:solidFill>
              </a:rPr>
              <a:t>,</a:t>
            </a:r>
          </a:p>
          <a:p>
            <a:pPr algn="l"/>
            <a:r>
              <a:rPr lang="en-US" altLang="en-US">
                <a:solidFill>
                  <a:schemeClr val="tx1"/>
                </a:solidFill>
              </a:rPr>
              <a:t>then</a:t>
            </a:r>
          </a:p>
          <a:p>
            <a:pPr algn="l"/>
            <a:r>
              <a:rPr lang="en-US" altLang="en-US" b="0">
                <a:solidFill>
                  <a:schemeClr val="tx1"/>
                </a:solidFill>
              </a:rPr>
              <a:t>the problem is the starter motor</a:t>
            </a:r>
            <a:endParaRPr lang="en-US" altLang="en-US">
              <a:solidFill>
                <a:schemeClr val="tx1"/>
              </a:solidFill>
            </a:endParaRPr>
          </a:p>
          <a:p>
            <a:pPr algn="l"/>
            <a:endParaRPr lang="en-US" altLang="en-US">
              <a:solidFill>
                <a:schemeClr val="tx1"/>
              </a:solidFill>
            </a:endParaRPr>
          </a:p>
          <a:p>
            <a:pPr algn="l"/>
            <a:r>
              <a:rPr lang="en-US" altLang="en-US">
                <a:solidFill>
                  <a:schemeClr val="tx1"/>
                </a:solidFill>
              </a:rPr>
              <a:t>If</a:t>
            </a:r>
          </a:p>
          <a:p>
            <a:pPr algn="l"/>
            <a:r>
              <a:rPr lang="en-US" altLang="en-US" b="0">
                <a:solidFill>
                  <a:schemeClr val="tx1"/>
                </a:solidFill>
              </a:rPr>
              <a:t>there is gas in the fuel tank</a:t>
            </a:r>
            <a:r>
              <a:rPr lang="en-US" altLang="en-US">
                <a:solidFill>
                  <a:schemeClr val="tx1"/>
                </a:solidFill>
              </a:rPr>
              <a:t>, and</a:t>
            </a:r>
          </a:p>
          <a:p>
            <a:pPr algn="l"/>
            <a:r>
              <a:rPr lang="en-US" altLang="en-US" b="0">
                <a:solidFill>
                  <a:schemeClr val="tx1"/>
                </a:solidFill>
              </a:rPr>
              <a:t>there is gas in the carburetor</a:t>
            </a:r>
            <a:endParaRPr lang="en-US" altLang="en-US">
              <a:solidFill>
                <a:schemeClr val="tx1"/>
              </a:solidFill>
            </a:endParaRPr>
          </a:p>
          <a:p>
            <a:pPr algn="l"/>
            <a:r>
              <a:rPr lang="en-US" altLang="en-US">
                <a:solidFill>
                  <a:schemeClr val="tx1"/>
                </a:solidFill>
              </a:rPr>
              <a:t>then </a:t>
            </a:r>
          </a:p>
          <a:p>
            <a:pPr algn="l"/>
            <a:r>
              <a:rPr lang="en-US" altLang="en-US" b="0">
                <a:solidFill>
                  <a:schemeClr val="tx1"/>
                </a:solidFill>
              </a:rPr>
              <a:t>the engine is getting gas</a:t>
            </a:r>
            <a:endParaRPr lang="en-US" altLang="en-US">
              <a:solidFill>
                <a:schemeClr val="tx1"/>
              </a:solidFill>
            </a:endParaRPr>
          </a:p>
        </p:txBody>
      </p:sp>
      <p:sp>
        <p:nvSpPr>
          <p:cNvPr id="52229" name="Oval 8"/>
          <p:cNvSpPr>
            <a:spLocks noChangeArrowheads="1"/>
          </p:cNvSpPr>
          <p:nvPr/>
        </p:nvSpPr>
        <p:spPr bwMode="auto">
          <a:xfrm>
            <a:off x="3505200" y="2362200"/>
            <a:ext cx="304800" cy="304800"/>
          </a:xfrm>
          <a:prstGeom prst="ellipse">
            <a:avLst/>
          </a:prstGeom>
          <a:noFill/>
          <a:ln w="127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sz="2000" b="1">
                <a:solidFill>
                  <a:schemeClr val="accent1"/>
                </a:solidFill>
                <a:latin typeface="Arial" panose="020B0604020202020204" pitchFamily="34" charset="0"/>
              </a:defRPr>
            </a:lvl1pPr>
            <a:lvl2pPr marL="742950" indent="-285750" algn="ctr">
              <a:defRPr sz="2000" b="1">
                <a:solidFill>
                  <a:schemeClr val="accent1"/>
                </a:solidFill>
                <a:latin typeface="Arial" panose="020B0604020202020204" pitchFamily="34" charset="0"/>
              </a:defRPr>
            </a:lvl2pPr>
            <a:lvl3pPr marL="1143000" indent="-228600" algn="ctr">
              <a:defRPr sz="2000" b="1">
                <a:solidFill>
                  <a:schemeClr val="accent1"/>
                </a:solidFill>
                <a:latin typeface="Arial" panose="020B0604020202020204" pitchFamily="34" charset="0"/>
              </a:defRPr>
            </a:lvl3pPr>
            <a:lvl4pPr marL="1600200" indent="-228600" algn="ctr">
              <a:defRPr sz="2000" b="1">
                <a:solidFill>
                  <a:schemeClr val="accent1"/>
                </a:solidFill>
                <a:latin typeface="Arial" panose="020B0604020202020204" pitchFamily="34" charset="0"/>
              </a:defRPr>
            </a:lvl4pPr>
            <a:lvl5pPr marL="2057400" indent="-228600" algn="ctr">
              <a:defRPr sz="2000" b="1">
                <a:solidFill>
                  <a:schemeClr val="accent1"/>
                </a:solidFill>
                <a:latin typeface="Arial" panose="020B0604020202020204" pitchFamily="34" charset="0"/>
              </a:defRPr>
            </a:lvl5pPr>
            <a:lvl6pPr marL="2514600" indent="-228600" algn="ctr" eaLnBrk="0" fontAlgn="base" hangingPunct="0">
              <a:spcBef>
                <a:spcPct val="0"/>
              </a:spcBef>
              <a:spcAft>
                <a:spcPct val="0"/>
              </a:spcAft>
              <a:defRPr sz="2000" b="1">
                <a:solidFill>
                  <a:schemeClr val="accent1"/>
                </a:solidFill>
                <a:latin typeface="Arial" panose="020B0604020202020204" pitchFamily="34" charset="0"/>
              </a:defRPr>
            </a:lvl6pPr>
            <a:lvl7pPr marL="2971800" indent="-228600" algn="ctr" eaLnBrk="0" fontAlgn="base" hangingPunct="0">
              <a:spcBef>
                <a:spcPct val="0"/>
              </a:spcBef>
              <a:spcAft>
                <a:spcPct val="0"/>
              </a:spcAft>
              <a:defRPr sz="2000" b="1">
                <a:solidFill>
                  <a:schemeClr val="accent1"/>
                </a:solidFill>
                <a:latin typeface="Arial" panose="020B0604020202020204" pitchFamily="34" charset="0"/>
              </a:defRPr>
            </a:lvl7pPr>
            <a:lvl8pPr marL="3429000" indent="-228600" algn="ctr" eaLnBrk="0" fontAlgn="base" hangingPunct="0">
              <a:spcBef>
                <a:spcPct val="0"/>
              </a:spcBef>
              <a:spcAft>
                <a:spcPct val="0"/>
              </a:spcAft>
              <a:defRPr sz="2000" b="1">
                <a:solidFill>
                  <a:schemeClr val="accent1"/>
                </a:solidFill>
                <a:latin typeface="Arial" panose="020B0604020202020204" pitchFamily="34" charset="0"/>
              </a:defRPr>
            </a:lvl8pPr>
            <a:lvl9pPr marL="3886200" indent="-228600" algn="ctr" eaLnBrk="0" fontAlgn="base" hangingPunct="0">
              <a:spcBef>
                <a:spcPct val="0"/>
              </a:spcBef>
              <a:spcAft>
                <a:spcPct val="0"/>
              </a:spcAft>
              <a:defRPr sz="2000" b="1">
                <a:solidFill>
                  <a:schemeClr val="accent1"/>
                </a:solidFill>
                <a:latin typeface="Arial" panose="020B0604020202020204" pitchFamily="34" charset="0"/>
              </a:defRPr>
            </a:lvl9pPr>
          </a:lstStyle>
          <a:p>
            <a:pPr algn="l"/>
            <a:r>
              <a:rPr lang="en-US" altLang="en-US"/>
              <a:t>1</a:t>
            </a:r>
          </a:p>
        </p:txBody>
      </p:sp>
      <p:sp>
        <p:nvSpPr>
          <p:cNvPr id="52230" name="Oval 10"/>
          <p:cNvSpPr>
            <a:spLocks noChangeArrowheads="1"/>
          </p:cNvSpPr>
          <p:nvPr/>
        </p:nvSpPr>
        <p:spPr bwMode="auto">
          <a:xfrm>
            <a:off x="3505200" y="4114800"/>
            <a:ext cx="304800" cy="304800"/>
          </a:xfrm>
          <a:prstGeom prst="ellipse">
            <a:avLst/>
          </a:prstGeom>
          <a:noFill/>
          <a:ln w="127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sz="2000" b="1">
                <a:solidFill>
                  <a:schemeClr val="accent1"/>
                </a:solidFill>
                <a:latin typeface="Arial" panose="020B0604020202020204" pitchFamily="34" charset="0"/>
              </a:defRPr>
            </a:lvl1pPr>
            <a:lvl2pPr marL="742950" indent="-285750" algn="ctr">
              <a:defRPr sz="2000" b="1">
                <a:solidFill>
                  <a:schemeClr val="accent1"/>
                </a:solidFill>
                <a:latin typeface="Arial" panose="020B0604020202020204" pitchFamily="34" charset="0"/>
              </a:defRPr>
            </a:lvl2pPr>
            <a:lvl3pPr marL="1143000" indent="-228600" algn="ctr">
              <a:defRPr sz="2000" b="1">
                <a:solidFill>
                  <a:schemeClr val="accent1"/>
                </a:solidFill>
                <a:latin typeface="Arial" panose="020B0604020202020204" pitchFamily="34" charset="0"/>
              </a:defRPr>
            </a:lvl3pPr>
            <a:lvl4pPr marL="1600200" indent="-228600" algn="ctr">
              <a:defRPr sz="2000" b="1">
                <a:solidFill>
                  <a:schemeClr val="accent1"/>
                </a:solidFill>
                <a:latin typeface="Arial" panose="020B0604020202020204" pitchFamily="34" charset="0"/>
              </a:defRPr>
            </a:lvl4pPr>
            <a:lvl5pPr marL="2057400" indent="-228600" algn="ctr">
              <a:defRPr sz="2000" b="1">
                <a:solidFill>
                  <a:schemeClr val="accent1"/>
                </a:solidFill>
                <a:latin typeface="Arial" panose="020B0604020202020204" pitchFamily="34" charset="0"/>
              </a:defRPr>
            </a:lvl5pPr>
            <a:lvl6pPr marL="2514600" indent="-228600" algn="ctr" eaLnBrk="0" fontAlgn="base" hangingPunct="0">
              <a:spcBef>
                <a:spcPct val="0"/>
              </a:spcBef>
              <a:spcAft>
                <a:spcPct val="0"/>
              </a:spcAft>
              <a:defRPr sz="2000" b="1">
                <a:solidFill>
                  <a:schemeClr val="accent1"/>
                </a:solidFill>
                <a:latin typeface="Arial" panose="020B0604020202020204" pitchFamily="34" charset="0"/>
              </a:defRPr>
            </a:lvl6pPr>
            <a:lvl7pPr marL="2971800" indent="-228600" algn="ctr" eaLnBrk="0" fontAlgn="base" hangingPunct="0">
              <a:spcBef>
                <a:spcPct val="0"/>
              </a:spcBef>
              <a:spcAft>
                <a:spcPct val="0"/>
              </a:spcAft>
              <a:defRPr sz="2000" b="1">
                <a:solidFill>
                  <a:schemeClr val="accent1"/>
                </a:solidFill>
                <a:latin typeface="Arial" panose="020B0604020202020204" pitchFamily="34" charset="0"/>
              </a:defRPr>
            </a:lvl7pPr>
            <a:lvl8pPr marL="3429000" indent="-228600" algn="ctr" eaLnBrk="0" fontAlgn="base" hangingPunct="0">
              <a:spcBef>
                <a:spcPct val="0"/>
              </a:spcBef>
              <a:spcAft>
                <a:spcPct val="0"/>
              </a:spcAft>
              <a:defRPr sz="2000" b="1">
                <a:solidFill>
                  <a:schemeClr val="accent1"/>
                </a:solidFill>
                <a:latin typeface="Arial" panose="020B0604020202020204" pitchFamily="34" charset="0"/>
              </a:defRPr>
            </a:lvl8pPr>
            <a:lvl9pPr marL="3886200" indent="-228600" algn="ctr" eaLnBrk="0" fontAlgn="base" hangingPunct="0">
              <a:spcBef>
                <a:spcPct val="0"/>
              </a:spcBef>
              <a:spcAft>
                <a:spcPct val="0"/>
              </a:spcAft>
              <a:defRPr sz="2000" b="1">
                <a:solidFill>
                  <a:schemeClr val="accent1"/>
                </a:solidFill>
                <a:latin typeface="Arial" panose="020B0604020202020204" pitchFamily="34" charset="0"/>
              </a:defRPr>
            </a:lvl9pPr>
          </a:lstStyle>
          <a:p>
            <a:pPr algn="l"/>
            <a:r>
              <a:rPr lang="en-US" altLang="en-US"/>
              <a:t>2</a:t>
            </a:r>
          </a:p>
        </p:txBody>
      </p:sp>
      <p:sp>
        <p:nvSpPr>
          <p:cNvPr id="52231" name="Oval 11"/>
          <p:cNvSpPr>
            <a:spLocks noChangeArrowheads="1"/>
          </p:cNvSpPr>
          <p:nvPr/>
        </p:nvSpPr>
        <p:spPr bwMode="auto">
          <a:xfrm>
            <a:off x="8458200" y="2362200"/>
            <a:ext cx="304800" cy="304800"/>
          </a:xfrm>
          <a:prstGeom prst="ellipse">
            <a:avLst/>
          </a:prstGeom>
          <a:noFill/>
          <a:ln w="127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sz="2000" b="1">
                <a:solidFill>
                  <a:schemeClr val="accent1"/>
                </a:solidFill>
                <a:latin typeface="Arial" panose="020B0604020202020204" pitchFamily="34" charset="0"/>
              </a:defRPr>
            </a:lvl1pPr>
            <a:lvl2pPr marL="742950" indent="-285750" algn="ctr">
              <a:defRPr sz="2000" b="1">
                <a:solidFill>
                  <a:schemeClr val="accent1"/>
                </a:solidFill>
                <a:latin typeface="Arial" panose="020B0604020202020204" pitchFamily="34" charset="0"/>
              </a:defRPr>
            </a:lvl2pPr>
            <a:lvl3pPr marL="1143000" indent="-228600" algn="ctr">
              <a:defRPr sz="2000" b="1">
                <a:solidFill>
                  <a:schemeClr val="accent1"/>
                </a:solidFill>
                <a:latin typeface="Arial" panose="020B0604020202020204" pitchFamily="34" charset="0"/>
              </a:defRPr>
            </a:lvl3pPr>
            <a:lvl4pPr marL="1600200" indent="-228600" algn="ctr">
              <a:defRPr sz="2000" b="1">
                <a:solidFill>
                  <a:schemeClr val="accent1"/>
                </a:solidFill>
                <a:latin typeface="Arial" panose="020B0604020202020204" pitchFamily="34" charset="0"/>
              </a:defRPr>
            </a:lvl4pPr>
            <a:lvl5pPr marL="2057400" indent="-228600" algn="ctr">
              <a:defRPr sz="2000" b="1">
                <a:solidFill>
                  <a:schemeClr val="accent1"/>
                </a:solidFill>
                <a:latin typeface="Arial" panose="020B0604020202020204" pitchFamily="34" charset="0"/>
              </a:defRPr>
            </a:lvl5pPr>
            <a:lvl6pPr marL="2514600" indent="-228600" algn="ctr" eaLnBrk="0" fontAlgn="base" hangingPunct="0">
              <a:spcBef>
                <a:spcPct val="0"/>
              </a:spcBef>
              <a:spcAft>
                <a:spcPct val="0"/>
              </a:spcAft>
              <a:defRPr sz="2000" b="1">
                <a:solidFill>
                  <a:schemeClr val="accent1"/>
                </a:solidFill>
                <a:latin typeface="Arial" panose="020B0604020202020204" pitchFamily="34" charset="0"/>
              </a:defRPr>
            </a:lvl6pPr>
            <a:lvl7pPr marL="2971800" indent="-228600" algn="ctr" eaLnBrk="0" fontAlgn="base" hangingPunct="0">
              <a:spcBef>
                <a:spcPct val="0"/>
              </a:spcBef>
              <a:spcAft>
                <a:spcPct val="0"/>
              </a:spcAft>
              <a:defRPr sz="2000" b="1">
                <a:solidFill>
                  <a:schemeClr val="accent1"/>
                </a:solidFill>
                <a:latin typeface="Arial" panose="020B0604020202020204" pitchFamily="34" charset="0"/>
              </a:defRPr>
            </a:lvl7pPr>
            <a:lvl8pPr marL="3429000" indent="-228600" algn="ctr" eaLnBrk="0" fontAlgn="base" hangingPunct="0">
              <a:spcBef>
                <a:spcPct val="0"/>
              </a:spcBef>
              <a:spcAft>
                <a:spcPct val="0"/>
              </a:spcAft>
              <a:defRPr sz="2000" b="1">
                <a:solidFill>
                  <a:schemeClr val="accent1"/>
                </a:solidFill>
                <a:latin typeface="Arial" panose="020B0604020202020204" pitchFamily="34" charset="0"/>
              </a:defRPr>
            </a:lvl8pPr>
            <a:lvl9pPr marL="3886200" indent="-228600" algn="ctr" eaLnBrk="0" fontAlgn="base" hangingPunct="0">
              <a:spcBef>
                <a:spcPct val="0"/>
              </a:spcBef>
              <a:spcAft>
                <a:spcPct val="0"/>
              </a:spcAft>
              <a:defRPr sz="2000" b="1">
                <a:solidFill>
                  <a:schemeClr val="accent1"/>
                </a:solidFill>
                <a:latin typeface="Arial" panose="020B0604020202020204" pitchFamily="34" charset="0"/>
              </a:defRPr>
            </a:lvl9pPr>
          </a:lstStyle>
          <a:p>
            <a:pPr algn="l"/>
            <a:r>
              <a:rPr lang="en-US" altLang="en-US"/>
              <a:t>3</a:t>
            </a:r>
          </a:p>
        </p:txBody>
      </p:sp>
      <p:sp>
        <p:nvSpPr>
          <p:cNvPr id="52232" name="Oval 12"/>
          <p:cNvSpPr>
            <a:spLocks noChangeArrowheads="1"/>
          </p:cNvSpPr>
          <p:nvPr/>
        </p:nvSpPr>
        <p:spPr bwMode="auto">
          <a:xfrm>
            <a:off x="8458200" y="4191000"/>
            <a:ext cx="304800" cy="304800"/>
          </a:xfrm>
          <a:prstGeom prst="ellipse">
            <a:avLst/>
          </a:prstGeom>
          <a:noFill/>
          <a:ln w="127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sz="2000" b="1">
                <a:solidFill>
                  <a:schemeClr val="accent1"/>
                </a:solidFill>
                <a:latin typeface="Arial" panose="020B0604020202020204" pitchFamily="34" charset="0"/>
              </a:defRPr>
            </a:lvl1pPr>
            <a:lvl2pPr marL="742950" indent="-285750" algn="ctr">
              <a:defRPr sz="2000" b="1">
                <a:solidFill>
                  <a:schemeClr val="accent1"/>
                </a:solidFill>
                <a:latin typeface="Arial" panose="020B0604020202020204" pitchFamily="34" charset="0"/>
              </a:defRPr>
            </a:lvl2pPr>
            <a:lvl3pPr marL="1143000" indent="-228600" algn="ctr">
              <a:defRPr sz="2000" b="1">
                <a:solidFill>
                  <a:schemeClr val="accent1"/>
                </a:solidFill>
                <a:latin typeface="Arial" panose="020B0604020202020204" pitchFamily="34" charset="0"/>
              </a:defRPr>
            </a:lvl3pPr>
            <a:lvl4pPr marL="1600200" indent="-228600" algn="ctr">
              <a:defRPr sz="2000" b="1">
                <a:solidFill>
                  <a:schemeClr val="accent1"/>
                </a:solidFill>
                <a:latin typeface="Arial" panose="020B0604020202020204" pitchFamily="34" charset="0"/>
              </a:defRPr>
            </a:lvl4pPr>
            <a:lvl5pPr marL="2057400" indent="-228600" algn="ctr">
              <a:defRPr sz="2000" b="1">
                <a:solidFill>
                  <a:schemeClr val="accent1"/>
                </a:solidFill>
                <a:latin typeface="Arial" panose="020B0604020202020204" pitchFamily="34" charset="0"/>
              </a:defRPr>
            </a:lvl5pPr>
            <a:lvl6pPr marL="2514600" indent="-228600" algn="ctr" eaLnBrk="0" fontAlgn="base" hangingPunct="0">
              <a:spcBef>
                <a:spcPct val="0"/>
              </a:spcBef>
              <a:spcAft>
                <a:spcPct val="0"/>
              </a:spcAft>
              <a:defRPr sz="2000" b="1">
                <a:solidFill>
                  <a:schemeClr val="accent1"/>
                </a:solidFill>
                <a:latin typeface="Arial" panose="020B0604020202020204" pitchFamily="34" charset="0"/>
              </a:defRPr>
            </a:lvl6pPr>
            <a:lvl7pPr marL="2971800" indent="-228600" algn="ctr" eaLnBrk="0" fontAlgn="base" hangingPunct="0">
              <a:spcBef>
                <a:spcPct val="0"/>
              </a:spcBef>
              <a:spcAft>
                <a:spcPct val="0"/>
              </a:spcAft>
              <a:defRPr sz="2000" b="1">
                <a:solidFill>
                  <a:schemeClr val="accent1"/>
                </a:solidFill>
                <a:latin typeface="Arial" panose="020B0604020202020204" pitchFamily="34" charset="0"/>
              </a:defRPr>
            </a:lvl7pPr>
            <a:lvl8pPr marL="3429000" indent="-228600" algn="ctr" eaLnBrk="0" fontAlgn="base" hangingPunct="0">
              <a:spcBef>
                <a:spcPct val="0"/>
              </a:spcBef>
              <a:spcAft>
                <a:spcPct val="0"/>
              </a:spcAft>
              <a:defRPr sz="2000" b="1">
                <a:solidFill>
                  <a:schemeClr val="accent1"/>
                </a:solidFill>
                <a:latin typeface="Arial" panose="020B0604020202020204" pitchFamily="34" charset="0"/>
              </a:defRPr>
            </a:lvl8pPr>
            <a:lvl9pPr marL="3886200" indent="-228600" algn="ctr" eaLnBrk="0" fontAlgn="base" hangingPunct="0">
              <a:spcBef>
                <a:spcPct val="0"/>
              </a:spcBef>
              <a:spcAft>
                <a:spcPct val="0"/>
              </a:spcAft>
              <a:defRPr sz="2000" b="1">
                <a:solidFill>
                  <a:schemeClr val="accent1"/>
                </a:solidFill>
                <a:latin typeface="Arial" panose="020B0604020202020204" pitchFamily="34" charset="0"/>
              </a:defRPr>
            </a:lvl9pPr>
          </a:lstStyle>
          <a:p>
            <a:pPr algn="l"/>
            <a:r>
              <a:rPr lang="en-US" altLang="en-US"/>
              <a:t>4</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3250" name="Text Box 2"/>
          <p:cNvSpPr txBox="1">
            <a:spLocks noChangeArrowheads="1"/>
          </p:cNvSpPr>
          <p:nvPr/>
        </p:nvSpPr>
        <p:spPr bwMode="auto">
          <a:xfrm>
            <a:off x="76200" y="50800"/>
            <a:ext cx="9067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sz="2000" b="1">
                <a:solidFill>
                  <a:schemeClr val="accent1"/>
                </a:solidFill>
                <a:latin typeface="Arial" panose="020B0604020202020204" pitchFamily="34" charset="0"/>
              </a:defRPr>
            </a:lvl1pPr>
            <a:lvl2pPr marL="742950" indent="-285750" algn="ctr">
              <a:defRPr sz="2000" b="1">
                <a:solidFill>
                  <a:schemeClr val="accent1"/>
                </a:solidFill>
                <a:latin typeface="Arial" panose="020B0604020202020204" pitchFamily="34" charset="0"/>
              </a:defRPr>
            </a:lvl2pPr>
            <a:lvl3pPr marL="1143000" indent="-228600" algn="ctr">
              <a:defRPr sz="2000" b="1">
                <a:solidFill>
                  <a:schemeClr val="accent1"/>
                </a:solidFill>
                <a:latin typeface="Arial" panose="020B0604020202020204" pitchFamily="34" charset="0"/>
              </a:defRPr>
            </a:lvl3pPr>
            <a:lvl4pPr marL="1600200" indent="-228600" algn="ctr">
              <a:defRPr sz="2000" b="1">
                <a:solidFill>
                  <a:schemeClr val="accent1"/>
                </a:solidFill>
                <a:latin typeface="Arial" panose="020B0604020202020204" pitchFamily="34" charset="0"/>
              </a:defRPr>
            </a:lvl4pPr>
            <a:lvl5pPr marL="2057400" indent="-228600" algn="ctr">
              <a:defRPr sz="2000" b="1">
                <a:solidFill>
                  <a:schemeClr val="accent1"/>
                </a:solidFill>
                <a:latin typeface="Arial" panose="020B0604020202020204" pitchFamily="34" charset="0"/>
              </a:defRPr>
            </a:lvl5pPr>
            <a:lvl6pPr marL="2514600" indent="-228600" algn="ctr" eaLnBrk="0" fontAlgn="base" hangingPunct="0">
              <a:spcBef>
                <a:spcPct val="0"/>
              </a:spcBef>
              <a:spcAft>
                <a:spcPct val="0"/>
              </a:spcAft>
              <a:defRPr sz="2000" b="1">
                <a:solidFill>
                  <a:schemeClr val="accent1"/>
                </a:solidFill>
                <a:latin typeface="Arial" panose="020B0604020202020204" pitchFamily="34" charset="0"/>
              </a:defRPr>
            </a:lvl6pPr>
            <a:lvl7pPr marL="2971800" indent="-228600" algn="ctr" eaLnBrk="0" fontAlgn="base" hangingPunct="0">
              <a:spcBef>
                <a:spcPct val="0"/>
              </a:spcBef>
              <a:spcAft>
                <a:spcPct val="0"/>
              </a:spcAft>
              <a:defRPr sz="2000" b="1">
                <a:solidFill>
                  <a:schemeClr val="accent1"/>
                </a:solidFill>
                <a:latin typeface="Arial" panose="020B0604020202020204" pitchFamily="34" charset="0"/>
              </a:defRPr>
            </a:lvl7pPr>
            <a:lvl8pPr marL="3429000" indent="-228600" algn="ctr" eaLnBrk="0" fontAlgn="base" hangingPunct="0">
              <a:spcBef>
                <a:spcPct val="0"/>
              </a:spcBef>
              <a:spcAft>
                <a:spcPct val="0"/>
              </a:spcAft>
              <a:defRPr sz="2000" b="1">
                <a:solidFill>
                  <a:schemeClr val="accent1"/>
                </a:solidFill>
                <a:latin typeface="Arial" panose="020B0604020202020204" pitchFamily="34" charset="0"/>
              </a:defRPr>
            </a:lvl8pPr>
            <a:lvl9pPr marL="3886200" indent="-228600" algn="ctr" eaLnBrk="0" fontAlgn="base" hangingPunct="0">
              <a:spcBef>
                <a:spcPct val="0"/>
              </a:spcBef>
              <a:spcAft>
                <a:spcPct val="0"/>
              </a:spcAft>
              <a:defRPr sz="2000" b="1">
                <a:solidFill>
                  <a:schemeClr val="accent1"/>
                </a:solidFill>
                <a:latin typeface="Arial" panose="020B0604020202020204" pitchFamily="34" charset="0"/>
              </a:defRPr>
            </a:lvl9pPr>
          </a:lstStyle>
          <a:p>
            <a:pPr algn="l"/>
            <a:endParaRPr lang="en-US" altLang="en-US" b="0">
              <a:solidFill>
                <a:schemeClr val="tx1"/>
              </a:solidFill>
              <a:latin typeface="Times New Roman" panose="02020603050405020304" pitchFamily="18" charset="0"/>
            </a:endParaRPr>
          </a:p>
        </p:txBody>
      </p:sp>
      <p:pic>
        <p:nvPicPr>
          <p:cNvPr id="53251" name="Picture 6" descr="temp7b"/>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30500" y="300038"/>
            <a:ext cx="6261100" cy="6557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3252" name="Rectangle 5"/>
          <p:cNvSpPr>
            <a:spLocks noGrp="1" noChangeArrowheads="1"/>
          </p:cNvSpPr>
          <p:nvPr>
            <p:ph type="title"/>
          </p:nvPr>
        </p:nvSpPr>
        <p:spPr>
          <a:xfrm>
            <a:off x="152400" y="0"/>
            <a:ext cx="3733800" cy="1371600"/>
          </a:xfrm>
        </p:spPr>
        <p:txBody>
          <a:bodyPr/>
          <a:lstStyle/>
          <a:p>
            <a:r>
              <a:rPr lang="en-US" altLang="en-US" smtClean="0"/>
              <a:t>The and/or graph</a:t>
            </a:r>
            <a:br>
              <a:rPr lang="en-US" altLang="en-US" smtClean="0"/>
            </a:br>
            <a:r>
              <a:rPr lang="en-US" altLang="en-US" smtClean="0"/>
              <a:t>searched in the car diagnosis example</a:t>
            </a:r>
          </a:p>
        </p:txBody>
      </p:sp>
    </p:spTree>
  </p:cSld>
  <p:clrMapOvr>
    <a:masterClrMapping/>
  </p:clrMapOvr>
  <p:transition>
    <p:wipe dir="r"/>
  </p:transition>
</p:sld>
</file>

<file path=ppt/slides/slide4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5298" name="Text Box 2"/>
          <p:cNvSpPr txBox="1">
            <a:spLocks noChangeArrowheads="1"/>
          </p:cNvSpPr>
          <p:nvPr/>
        </p:nvSpPr>
        <p:spPr bwMode="auto">
          <a:xfrm>
            <a:off x="76200" y="0"/>
            <a:ext cx="9067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sz="2000" b="1">
                <a:solidFill>
                  <a:schemeClr val="accent1"/>
                </a:solidFill>
                <a:latin typeface="Arial" panose="020B0604020202020204" pitchFamily="34" charset="0"/>
              </a:defRPr>
            </a:lvl1pPr>
            <a:lvl2pPr marL="742950" indent="-285750" algn="ctr">
              <a:defRPr sz="2000" b="1">
                <a:solidFill>
                  <a:schemeClr val="accent1"/>
                </a:solidFill>
                <a:latin typeface="Arial" panose="020B0604020202020204" pitchFamily="34" charset="0"/>
              </a:defRPr>
            </a:lvl2pPr>
            <a:lvl3pPr marL="1143000" indent="-228600" algn="ctr">
              <a:defRPr sz="2000" b="1">
                <a:solidFill>
                  <a:schemeClr val="accent1"/>
                </a:solidFill>
                <a:latin typeface="Arial" panose="020B0604020202020204" pitchFamily="34" charset="0"/>
              </a:defRPr>
            </a:lvl3pPr>
            <a:lvl4pPr marL="1600200" indent="-228600" algn="ctr">
              <a:defRPr sz="2000" b="1">
                <a:solidFill>
                  <a:schemeClr val="accent1"/>
                </a:solidFill>
                <a:latin typeface="Arial" panose="020B0604020202020204" pitchFamily="34" charset="0"/>
              </a:defRPr>
            </a:lvl4pPr>
            <a:lvl5pPr marL="2057400" indent="-228600" algn="ctr">
              <a:defRPr sz="2000" b="1">
                <a:solidFill>
                  <a:schemeClr val="accent1"/>
                </a:solidFill>
                <a:latin typeface="Arial" panose="020B0604020202020204" pitchFamily="34" charset="0"/>
              </a:defRPr>
            </a:lvl5pPr>
            <a:lvl6pPr marL="2514600" indent="-228600" algn="ctr" eaLnBrk="0" fontAlgn="base" hangingPunct="0">
              <a:spcBef>
                <a:spcPct val="0"/>
              </a:spcBef>
              <a:spcAft>
                <a:spcPct val="0"/>
              </a:spcAft>
              <a:defRPr sz="2000" b="1">
                <a:solidFill>
                  <a:schemeClr val="accent1"/>
                </a:solidFill>
                <a:latin typeface="Arial" panose="020B0604020202020204" pitchFamily="34" charset="0"/>
              </a:defRPr>
            </a:lvl6pPr>
            <a:lvl7pPr marL="2971800" indent="-228600" algn="ctr" eaLnBrk="0" fontAlgn="base" hangingPunct="0">
              <a:spcBef>
                <a:spcPct val="0"/>
              </a:spcBef>
              <a:spcAft>
                <a:spcPct val="0"/>
              </a:spcAft>
              <a:defRPr sz="2000" b="1">
                <a:solidFill>
                  <a:schemeClr val="accent1"/>
                </a:solidFill>
                <a:latin typeface="Arial" panose="020B0604020202020204" pitchFamily="34" charset="0"/>
              </a:defRPr>
            </a:lvl7pPr>
            <a:lvl8pPr marL="3429000" indent="-228600" algn="ctr" eaLnBrk="0" fontAlgn="base" hangingPunct="0">
              <a:spcBef>
                <a:spcPct val="0"/>
              </a:spcBef>
              <a:spcAft>
                <a:spcPct val="0"/>
              </a:spcAft>
              <a:defRPr sz="2000" b="1">
                <a:solidFill>
                  <a:schemeClr val="accent1"/>
                </a:solidFill>
                <a:latin typeface="Arial" panose="020B0604020202020204" pitchFamily="34" charset="0"/>
              </a:defRPr>
            </a:lvl8pPr>
            <a:lvl9pPr marL="3886200" indent="-228600" algn="ctr" eaLnBrk="0" fontAlgn="base" hangingPunct="0">
              <a:spcBef>
                <a:spcPct val="0"/>
              </a:spcBef>
              <a:spcAft>
                <a:spcPct val="0"/>
              </a:spcAft>
              <a:defRPr sz="2000" b="1">
                <a:solidFill>
                  <a:schemeClr val="accent1"/>
                </a:solidFill>
                <a:latin typeface="Arial" panose="020B0604020202020204" pitchFamily="34" charset="0"/>
              </a:defRPr>
            </a:lvl9pPr>
          </a:lstStyle>
          <a:p>
            <a:pPr algn="l"/>
            <a:endParaRPr lang="en-US" altLang="en-US" b="0">
              <a:solidFill>
                <a:schemeClr val="tx1"/>
              </a:solidFill>
              <a:latin typeface="Times New Roman" panose="02020603050405020304" pitchFamily="18" charset="0"/>
            </a:endParaRPr>
          </a:p>
        </p:txBody>
      </p:sp>
      <p:pic>
        <p:nvPicPr>
          <p:cNvPr id="55299"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1363" y="1309688"/>
            <a:ext cx="7659687" cy="5243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5300" name="Rectangle 5"/>
          <p:cNvSpPr>
            <a:spLocks noGrp="1" noChangeArrowheads="1"/>
          </p:cNvSpPr>
          <p:nvPr>
            <p:ph type="title"/>
          </p:nvPr>
        </p:nvSpPr>
        <p:spPr/>
        <p:txBody>
          <a:bodyPr/>
          <a:lstStyle/>
          <a:p>
            <a:r>
              <a:rPr lang="en-US" altLang="en-US" smtClean="0"/>
              <a:t>The production system at the start of a consultation (it will be DFS)</a:t>
            </a:r>
          </a:p>
        </p:txBody>
      </p:sp>
    </p:spTree>
  </p:cSld>
  <p:clrMapOvr>
    <a:masterClrMapping/>
  </p:clrMapOvr>
  <p:transition>
    <p:wipe dir="r"/>
  </p:transition>
</p:sld>
</file>

<file path=ppt/slides/slide4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7346" name="Text Box 2"/>
          <p:cNvSpPr txBox="1">
            <a:spLocks noChangeArrowheads="1"/>
          </p:cNvSpPr>
          <p:nvPr/>
        </p:nvSpPr>
        <p:spPr bwMode="auto">
          <a:xfrm>
            <a:off x="76200" y="50800"/>
            <a:ext cx="9067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sz="2000" b="1">
                <a:solidFill>
                  <a:schemeClr val="accent1"/>
                </a:solidFill>
                <a:latin typeface="Arial" panose="020B0604020202020204" pitchFamily="34" charset="0"/>
              </a:defRPr>
            </a:lvl1pPr>
            <a:lvl2pPr marL="742950" indent="-285750" algn="ctr">
              <a:defRPr sz="2000" b="1">
                <a:solidFill>
                  <a:schemeClr val="accent1"/>
                </a:solidFill>
                <a:latin typeface="Arial" panose="020B0604020202020204" pitchFamily="34" charset="0"/>
              </a:defRPr>
            </a:lvl2pPr>
            <a:lvl3pPr marL="1143000" indent="-228600" algn="ctr">
              <a:defRPr sz="2000" b="1">
                <a:solidFill>
                  <a:schemeClr val="accent1"/>
                </a:solidFill>
                <a:latin typeface="Arial" panose="020B0604020202020204" pitchFamily="34" charset="0"/>
              </a:defRPr>
            </a:lvl3pPr>
            <a:lvl4pPr marL="1600200" indent="-228600" algn="ctr">
              <a:defRPr sz="2000" b="1">
                <a:solidFill>
                  <a:schemeClr val="accent1"/>
                </a:solidFill>
                <a:latin typeface="Arial" panose="020B0604020202020204" pitchFamily="34" charset="0"/>
              </a:defRPr>
            </a:lvl4pPr>
            <a:lvl5pPr marL="2057400" indent="-228600" algn="ctr">
              <a:defRPr sz="2000" b="1">
                <a:solidFill>
                  <a:schemeClr val="accent1"/>
                </a:solidFill>
                <a:latin typeface="Arial" panose="020B0604020202020204" pitchFamily="34" charset="0"/>
              </a:defRPr>
            </a:lvl5pPr>
            <a:lvl6pPr marL="2514600" indent="-228600" algn="ctr" eaLnBrk="0" fontAlgn="base" hangingPunct="0">
              <a:spcBef>
                <a:spcPct val="0"/>
              </a:spcBef>
              <a:spcAft>
                <a:spcPct val="0"/>
              </a:spcAft>
              <a:defRPr sz="2000" b="1">
                <a:solidFill>
                  <a:schemeClr val="accent1"/>
                </a:solidFill>
                <a:latin typeface="Arial" panose="020B0604020202020204" pitchFamily="34" charset="0"/>
              </a:defRPr>
            </a:lvl6pPr>
            <a:lvl7pPr marL="2971800" indent="-228600" algn="ctr" eaLnBrk="0" fontAlgn="base" hangingPunct="0">
              <a:spcBef>
                <a:spcPct val="0"/>
              </a:spcBef>
              <a:spcAft>
                <a:spcPct val="0"/>
              </a:spcAft>
              <a:defRPr sz="2000" b="1">
                <a:solidFill>
                  <a:schemeClr val="accent1"/>
                </a:solidFill>
                <a:latin typeface="Arial" panose="020B0604020202020204" pitchFamily="34" charset="0"/>
              </a:defRPr>
            </a:lvl7pPr>
            <a:lvl8pPr marL="3429000" indent="-228600" algn="ctr" eaLnBrk="0" fontAlgn="base" hangingPunct="0">
              <a:spcBef>
                <a:spcPct val="0"/>
              </a:spcBef>
              <a:spcAft>
                <a:spcPct val="0"/>
              </a:spcAft>
              <a:defRPr sz="2000" b="1">
                <a:solidFill>
                  <a:schemeClr val="accent1"/>
                </a:solidFill>
                <a:latin typeface="Arial" panose="020B0604020202020204" pitchFamily="34" charset="0"/>
              </a:defRPr>
            </a:lvl8pPr>
            <a:lvl9pPr marL="3886200" indent="-228600" algn="ctr" eaLnBrk="0" fontAlgn="base" hangingPunct="0">
              <a:spcBef>
                <a:spcPct val="0"/>
              </a:spcBef>
              <a:spcAft>
                <a:spcPct val="0"/>
              </a:spcAft>
              <a:defRPr sz="2000" b="1">
                <a:solidFill>
                  <a:schemeClr val="accent1"/>
                </a:solidFill>
                <a:latin typeface="Arial" panose="020B0604020202020204" pitchFamily="34" charset="0"/>
              </a:defRPr>
            </a:lvl9pPr>
          </a:lstStyle>
          <a:p>
            <a:pPr algn="l"/>
            <a:endParaRPr lang="en-US" altLang="en-US" b="0">
              <a:solidFill>
                <a:schemeClr val="tx1"/>
              </a:solidFill>
              <a:latin typeface="Times New Roman" panose="02020603050405020304" pitchFamily="18" charset="0"/>
            </a:endParaRPr>
          </a:p>
        </p:txBody>
      </p:sp>
      <p:pic>
        <p:nvPicPr>
          <p:cNvPr id="57347"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1277938"/>
            <a:ext cx="7313613" cy="5199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7348" name="Rectangle 5"/>
          <p:cNvSpPr>
            <a:spLocks noGrp="1" noChangeArrowheads="1"/>
          </p:cNvSpPr>
          <p:nvPr>
            <p:ph type="title"/>
          </p:nvPr>
        </p:nvSpPr>
        <p:spPr/>
        <p:txBody>
          <a:bodyPr/>
          <a:lstStyle/>
          <a:p>
            <a:r>
              <a:rPr lang="en-US" altLang="en-US" smtClean="0"/>
              <a:t>The production system after Rule 1 has fired</a:t>
            </a:r>
          </a:p>
        </p:txBody>
      </p:sp>
    </p:spTree>
  </p:cSld>
  <p:clrMapOvr>
    <a:masterClrMapping/>
  </p:clrMapOvr>
  <p:transition>
    <p:wipe dir="r"/>
  </p:transition>
</p:sld>
</file>

<file path=ppt/slides/slide4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9394" name="Text Box 2"/>
          <p:cNvSpPr txBox="1">
            <a:spLocks noChangeArrowheads="1"/>
          </p:cNvSpPr>
          <p:nvPr/>
        </p:nvSpPr>
        <p:spPr bwMode="auto">
          <a:xfrm>
            <a:off x="76200" y="50800"/>
            <a:ext cx="9067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sz="2000" b="1">
                <a:solidFill>
                  <a:schemeClr val="accent1"/>
                </a:solidFill>
                <a:latin typeface="Arial" panose="020B0604020202020204" pitchFamily="34" charset="0"/>
              </a:defRPr>
            </a:lvl1pPr>
            <a:lvl2pPr marL="742950" indent="-285750" algn="ctr">
              <a:defRPr sz="2000" b="1">
                <a:solidFill>
                  <a:schemeClr val="accent1"/>
                </a:solidFill>
                <a:latin typeface="Arial" panose="020B0604020202020204" pitchFamily="34" charset="0"/>
              </a:defRPr>
            </a:lvl2pPr>
            <a:lvl3pPr marL="1143000" indent="-228600" algn="ctr">
              <a:defRPr sz="2000" b="1">
                <a:solidFill>
                  <a:schemeClr val="accent1"/>
                </a:solidFill>
                <a:latin typeface="Arial" panose="020B0604020202020204" pitchFamily="34" charset="0"/>
              </a:defRPr>
            </a:lvl3pPr>
            <a:lvl4pPr marL="1600200" indent="-228600" algn="ctr">
              <a:defRPr sz="2000" b="1">
                <a:solidFill>
                  <a:schemeClr val="accent1"/>
                </a:solidFill>
                <a:latin typeface="Arial" panose="020B0604020202020204" pitchFamily="34" charset="0"/>
              </a:defRPr>
            </a:lvl4pPr>
            <a:lvl5pPr marL="2057400" indent="-228600" algn="ctr">
              <a:defRPr sz="2000" b="1">
                <a:solidFill>
                  <a:schemeClr val="accent1"/>
                </a:solidFill>
                <a:latin typeface="Arial" panose="020B0604020202020204" pitchFamily="34" charset="0"/>
              </a:defRPr>
            </a:lvl5pPr>
            <a:lvl6pPr marL="2514600" indent="-228600" algn="ctr" eaLnBrk="0" fontAlgn="base" hangingPunct="0">
              <a:spcBef>
                <a:spcPct val="0"/>
              </a:spcBef>
              <a:spcAft>
                <a:spcPct val="0"/>
              </a:spcAft>
              <a:defRPr sz="2000" b="1">
                <a:solidFill>
                  <a:schemeClr val="accent1"/>
                </a:solidFill>
                <a:latin typeface="Arial" panose="020B0604020202020204" pitchFamily="34" charset="0"/>
              </a:defRPr>
            </a:lvl6pPr>
            <a:lvl7pPr marL="2971800" indent="-228600" algn="ctr" eaLnBrk="0" fontAlgn="base" hangingPunct="0">
              <a:spcBef>
                <a:spcPct val="0"/>
              </a:spcBef>
              <a:spcAft>
                <a:spcPct val="0"/>
              </a:spcAft>
              <a:defRPr sz="2000" b="1">
                <a:solidFill>
                  <a:schemeClr val="accent1"/>
                </a:solidFill>
                <a:latin typeface="Arial" panose="020B0604020202020204" pitchFamily="34" charset="0"/>
              </a:defRPr>
            </a:lvl7pPr>
            <a:lvl8pPr marL="3429000" indent="-228600" algn="ctr" eaLnBrk="0" fontAlgn="base" hangingPunct="0">
              <a:spcBef>
                <a:spcPct val="0"/>
              </a:spcBef>
              <a:spcAft>
                <a:spcPct val="0"/>
              </a:spcAft>
              <a:defRPr sz="2000" b="1">
                <a:solidFill>
                  <a:schemeClr val="accent1"/>
                </a:solidFill>
                <a:latin typeface="Arial" panose="020B0604020202020204" pitchFamily="34" charset="0"/>
              </a:defRPr>
            </a:lvl8pPr>
            <a:lvl9pPr marL="3886200" indent="-228600" algn="ctr" eaLnBrk="0" fontAlgn="base" hangingPunct="0">
              <a:spcBef>
                <a:spcPct val="0"/>
              </a:spcBef>
              <a:spcAft>
                <a:spcPct val="0"/>
              </a:spcAft>
              <a:defRPr sz="2000" b="1">
                <a:solidFill>
                  <a:schemeClr val="accent1"/>
                </a:solidFill>
                <a:latin typeface="Arial" panose="020B0604020202020204" pitchFamily="34" charset="0"/>
              </a:defRPr>
            </a:lvl9pPr>
          </a:lstStyle>
          <a:p>
            <a:pPr algn="l"/>
            <a:endParaRPr lang="en-US" altLang="en-US" b="0">
              <a:solidFill>
                <a:schemeClr val="tx1"/>
              </a:solidFill>
              <a:latin typeface="Times New Roman" panose="02020603050405020304" pitchFamily="18" charset="0"/>
            </a:endParaRPr>
          </a:p>
        </p:txBody>
      </p:sp>
      <p:pic>
        <p:nvPicPr>
          <p:cNvPr id="59395"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54138" y="1189038"/>
            <a:ext cx="6434137" cy="5592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9396" name="Rectangle 5"/>
          <p:cNvSpPr>
            <a:spLocks noGrp="1" noChangeArrowheads="1"/>
          </p:cNvSpPr>
          <p:nvPr>
            <p:ph type="title"/>
          </p:nvPr>
        </p:nvSpPr>
        <p:spPr>
          <a:xfrm>
            <a:off x="762000" y="457200"/>
            <a:ext cx="8229600" cy="609600"/>
          </a:xfrm>
        </p:spPr>
        <p:txBody>
          <a:bodyPr/>
          <a:lstStyle/>
          <a:p>
            <a:r>
              <a:rPr lang="en-US" altLang="en-US" smtClean="0"/>
              <a:t>The system after Rule 4 has fired. Note the stack-based approach to goal reduction</a:t>
            </a:r>
          </a:p>
        </p:txBody>
      </p:sp>
    </p:spTree>
  </p:cSld>
  <p:clrMapOvr>
    <a:masterClrMapping/>
  </p:clrMapOvr>
  <p:transition>
    <p:wipe dir="r"/>
  </p:transition>
</p:sld>
</file>

<file path=ppt/slides/slide4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42" name="Text Box 2"/>
          <p:cNvSpPr txBox="1">
            <a:spLocks noChangeArrowheads="1"/>
          </p:cNvSpPr>
          <p:nvPr/>
        </p:nvSpPr>
        <p:spPr bwMode="auto">
          <a:xfrm>
            <a:off x="76200" y="50800"/>
            <a:ext cx="9067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sz="2000" b="1">
                <a:solidFill>
                  <a:schemeClr val="accent1"/>
                </a:solidFill>
                <a:latin typeface="Arial" panose="020B0604020202020204" pitchFamily="34" charset="0"/>
              </a:defRPr>
            </a:lvl1pPr>
            <a:lvl2pPr marL="742950" indent="-285750" algn="ctr">
              <a:defRPr sz="2000" b="1">
                <a:solidFill>
                  <a:schemeClr val="accent1"/>
                </a:solidFill>
                <a:latin typeface="Arial" panose="020B0604020202020204" pitchFamily="34" charset="0"/>
              </a:defRPr>
            </a:lvl2pPr>
            <a:lvl3pPr marL="1143000" indent="-228600" algn="ctr">
              <a:defRPr sz="2000" b="1">
                <a:solidFill>
                  <a:schemeClr val="accent1"/>
                </a:solidFill>
                <a:latin typeface="Arial" panose="020B0604020202020204" pitchFamily="34" charset="0"/>
              </a:defRPr>
            </a:lvl3pPr>
            <a:lvl4pPr marL="1600200" indent="-228600" algn="ctr">
              <a:defRPr sz="2000" b="1">
                <a:solidFill>
                  <a:schemeClr val="accent1"/>
                </a:solidFill>
                <a:latin typeface="Arial" panose="020B0604020202020204" pitchFamily="34" charset="0"/>
              </a:defRPr>
            </a:lvl4pPr>
            <a:lvl5pPr marL="2057400" indent="-228600" algn="ctr">
              <a:defRPr sz="2000" b="1">
                <a:solidFill>
                  <a:schemeClr val="accent1"/>
                </a:solidFill>
                <a:latin typeface="Arial" panose="020B0604020202020204" pitchFamily="34" charset="0"/>
              </a:defRPr>
            </a:lvl5pPr>
            <a:lvl6pPr marL="2514600" indent="-228600" algn="ctr" eaLnBrk="0" fontAlgn="base" hangingPunct="0">
              <a:spcBef>
                <a:spcPct val="0"/>
              </a:spcBef>
              <a:spcAft>
                <a:spcPct val="0"/>
              </a:spcAft>
              <a:defRPr sz="2000" b="1">
                <a:solidFill>
                  <a:schemeClr val="accent1"/>
                </a:solidFill>
                <a:latin typeface="Arial" panose="020B0604020202020204" pitchFamily="34" charset="0"/>
              </a:defRPr>
            </a:lvl6pPr>
            <a:lvl7pPr marL="2971800" indent="-228600" algn="ctr" eaLnBrk="0" fontAlgn="base" hangingPunct="0">
              <a:spcBef>
                <a:spcPct val="0"/>
              </a:spcBef>
              <a:spcAft>
                <a:spcPct val="0"/>
              </a:spcAft>
              <a:defRPr sz="2000" b="1">
                <a:solidFill>
                  <a:schemeClr val="accent1"/>
                </a:solidFill>
                <a:latin typeface="Arial" panose="020B0604020202020204" pitchFamily="34" charset="0"/>
              </a:defRPr>
            </a:lvl7pPr>
            <a:lvl8pPr marL="3429000" indent="-228600" algn="ctr" eaLnBrk="0" fontAlgn="base" hangingPunct="0">
              <a:spcBef>
                <a:spcPct val="0"/>
              </a:spcBef>
              <a:spcAft>
                <a:spcPct val="0"/>
              </a:spcAft>
              <a:defRPr sz="2000" b="1">
                <a:solidFill>
                  <a:schemeClr val="accent1"/>
                </a:solidFill>
                <a:latin typeface="Arial" panose="020B0604020202020204" pitchFamily="34" charset="0"/>
              </a:defRPr>
            </a:lvl8pPr>
            <a:lvl9pPr marL="3886200" indent="-228600" algn="ctr" eaLnBrk="0" fontAlgn="base" hangingPunct="0">
              <a:spcBef>
                <a:spcPct val="0"/>
              </a:spcBef>
              <a:spcAft>
                <a:spcPct val="0"/>
              </a:spcAft>
              <a:defRPr sz="2000" b="1">
                <a:solidFill>
                  <a:schemeClr val="accent1"/>
                </a:solidFill>
                <a:latin typeface="Arial" panose="020B0604020202020204" pitchFamily="34" charset="0"/>
              </a:defRPr>
            </a:lvl9pPr>
          </a:lstStyle>
          <a:p>
            <a:pPr algn="l"/>
            <a:endParaRPr lang="en-US" altLang="en-US" b="0">
              <a:solidFill>
                <a:schemeClr val="tx1"/>
              </a:solidFill>
              <a:latin typeface="Times New Roman" panose="02020603050405020304" pitchFamily="18" charset="0"/>
            </a:endParaRPr>
          </a:p>
        </p:txBody>
      </p:sp>
      <p:sp>
        <p:nvSpPr>
          <p:cNvPr id="61443" name="Rectangle 5"/>
          <p:cNvSpPr>
            <a:spLocks noGrp="1" noChangeArrowheads="1"/>
          </p:cNvSpPr>
          <p:nvPr>
            <p:ph type="title"/>
          </p:nvPr>
        </p:nvSpPr>
        <p:spPr/>
        <p:txBody>
          <a:bodyPr/>
          <a:lstStyle/>
          <a:p>
            <a:r>
              <a:rPr lang="en-US" altLang="en-US" smtClean="0"/>
              <a:t>Explanation: Answering “why” questions</a:t>
            </a:r>
          </a:p>
        </p:txBody>
      </p:sp>
      <p:sp>
        <p:nvSpPr>
          <p:cNvPr id="61444" name="Rectangle 6"/>
          <p:cNvSpPr>
            <a:spLocks noGrp="1" noChangeArrowheads="1"/>
          </p:cNvSpPr>
          <p:nvPr>
            <p:ph type="body" idx="1"/>
          </p:nvPr>
        </p:nvSpPr>
        <p:spPr/>
        <p:txBody>
          <a:bodyPr/>
          <a:lstStyle/>
          <a:p>
            <a:r>
              <a:rPr lang="en-US" altLang="en-US" smtClean="0"/>
              <a:t>ES - 	Gas in fuel tank?</a:t>
            </a:r>
            <a:br>
              <a:rPr lang="en-US" altLang="en-US" smtClean="0"/>
            </a:br>
            <a:r>
              <a:rPr lang="en-US" altLang="en-US" smtClean="0"/>
              <a:t>U-	yes</a:t>
            </a:r>
            <a:br>
              <a:rPr lang="en-US" altLang="en-US" smtClean="0"/>
            </a:br>
            <a:r>
              <a:rPr lang="en-US" altLang="en-US" smtClean="0"/>
              <a:t>ES-	Gas in carburetor?</a:t>
            </a:r>
            <a:br>
              <a:rPr lang="en-US" altLang="en-US" smtClean="0"/>
            </a:br>
            <a:r>
              <a:rPr lang="en-US" altLang="en-US" smtClean="0"/>
              <a:t>U-	yes</a:t>
            </a:r>
            <a:br>
              <a:rPr lang="en-US" altLang="en-US" smtClean="0"/>
            </a:br>
            <a:r>
              <a:rPr lang="en-US" altLang="en-US" smtClean="0"/>
              <a:t>ES-	Engine will turn over?</a:t>
            </a:r>
            <a:br>
              <a:rPr lang="en-US" altLang="en-US" smtClean="0"/>
            </a:br>
            <a:r>
              <a:rPr lang="en-US" altLang="en-US" smtClean="0"/>
              <a:t>U-	why</a:t>
            </a:r>
          </a:p>
          <a:p>
            <a:r>
              <a:rPr lang="en-US" altLang="en-US" smtClean="0"/>
              <a:t>ES-	It has been established that</a:t>
            </a:r>
            <a:br>
              <a:rPr lang="en-US" altLang="en-US" smtClean="0"/>
            </a:br>
            <a:r>
              <a:rPr lang="en-US" altLang="en-US" smtClean="0"/>
              <a:t>	1. The engine is getting gas,</a:t>
            </a:r>
            <a:br>
              <a:rPr lang="en-US" altLang="en-US" smtClean="0"/>
            </a:br>
            <a:r>
              <a:rPr lang="en-US" altLang="en-US" smtClean="0"/>
              <a:t>	therefore if</a:t>
            </a:r>
            <a:br>
              <a:rPr lang="en-US" altLang="en-US" smtClean="0"/>
            </a:br>
            <a:r>
              <a:rPr lang="en-US" altLang="en-US" smtClean="0"/>
              <a:t>	2. The engine will turn over,</a:t>
            </a:r>
            <a:br>
              <a:rPr lang="en-US" altLang="en-US" smtClean="0"/>
            </a:br>
            <a:r>
              <a:rPr lang="en-US" altLang="en-US" smtClean="0"/>
              <a:t>	then the problem is spark plugs.</a:t>
            </a:r>
          </a:p>
          <a:p>
            <a:r>
              <a:rPr lang="en-US" altLang="en-US" smtClean="0"/>
              <a:t>The user is asking </a:t>
            </a:r>
            <a:br>
              <a:rPr lang="en-US" altLang="en-US" smtClean="0"/>
            </a:br>
            <a:r>
              <a:rPr lang="en-US" altLang="en-US" smtClean="0"/>
              <a:t>	“why is this information important?”</a:t>
            </a:r>
          </a:p>
        </p:txBody>
      </p:sp>
    </p:spTree>
  </p:cSld>
  <p:clrMapOvr>
    <a:masterClrMapping/>
  </p:clrMapOvr>
  <p:transition>
    <p:wipe dir="r"/>
  </p:transition>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4" name="Rectangle 2"/>
          <p:cNvSpPr>
            <a:spLocks noGrp="1" noChangeArrowheads="1"/>
          </p:cNvSpPr>
          <p:nvPr>
            <p:ph type="title" idx="4294967295"/>
          </p:nvPr>
        </p:nvSpPr>
        <p:spPr/>
        <p:txBody>
          <a:bodyPr lIns="91440" tIns="45720" rIns="91440" bIns="45720"/>
          <a:lstStyle/>
          <a:p>
            <a:r>
              <a:rPr lang="sv-SE" altLang="en-US" smtClean="0"/>
              <a:t>Why use expert systems?</a:t>
            </a:r>
            <a:endParaRPr lang="en-GB" altLang="en-US" smtClean="0"/>
          </a:p>
        </p:txBody>
      </p:sp>
      <p:sp>
        <p:nvSpPr>
          <p:cNvPr id="8195" name="Rectangle 7"/>
          <p:cNvSpPr>
            <a:spLocks noGrp="1" noChangeArrowheads="1"/>
          </p:cNvSpPr>
          <p:nvPr>
            <p:ph type="body" sz="half" idx="4294967295"/>
          </p:nvPr>
        </p:nvSpPr>
        <p:spPr>
          <a:xfrm>
            <a:off x="990600" y="1447800"/>
            <a:ext cx="3511550" cy="4514850"/>
          </a:xfrm>
        </p:spPr>
        <p:txBody>
          <a:bodyPr lIns="91440" tIns="45720" rIns="91440" bIns="45720"/>
          <a:lstStyle/>
          <a:p>
            <a:pPr>
              <a:lnSpc>
                <a:spcPct val="90000"/>
              </a:lnSpc>
              <a:buSzPct val="70000"/>
              <a:buFont typeface="Wingdings" panose="05000000000000000000" pitchFamily="2" charset="2"/>
              <a:buNone/>
            </a:pPr>
            <a:r>
              <a:rPr lang="en-GB" altLang="en-US" sz="2000" smtClean="0"/>
              <a:t>Human Expertise</a:t>
            </a:r>
          </a:p>
          <a:p>
            <a:pPr>
              <a:lnSpc>
                <a:spcPct val="90000"/>
              </a:lnSpc>
            </a:pPr>
            <a:r>
              <a:rPr lang="en-GB" altLang="en-US" sz="2000" smtClean="0"/>
              <a:t>Perishable</a:t>
            </a:r>
          </a:p>
          <a:p>
            <a:pPr lvl="1">
              <a:lnSpc>
                <a:spcPct val="90000"/>
              </a:lnSpc>
            </a:pPr>
            <a:r>
              <a:rPr lang="en-GB" altLang="en-US" sz="2000" smtClean="0"/>
              <a:t>  </a:t>
            </a:r>
            <a:r>
              <a:rPr lang="en-GB" altLang="en-US" sz="2000" b="0" smtClean="0"/>
              <a:t>people leave</a:t>
            </a:r>
          </a:p>
          <a:p>
            <a:pPr lvl="1">
              <a:lnSpc>
                <a:spcPct val="90000"/>
              </a:lnSpc>
            </a:pPr>
            <a:r>
              <a:rPr lang="en-GB" altLang="en-US" sz="2000" b="0" smtClean="0"/>
              <a:t>  people forget</a:t>
            </a:r>
          </a:p>
          <a:p>
            <a:pPr>
              <a:lnSpc>
                <a:spcPct val="90000"/>
              </a:lnSpc>
            </a:pPr>
            <a:r>
              <a:rPr lang="en-GB" altLang="en-US" sz="2000" smtClean="0"/>
              <a:t>Difficult to transfer</a:t>
            </a:r>
          </a:p>
          <a:p>
            <a:pPr lvl="1">
              <a:lnSpc>
                <a:spcPct val="90000"/>
              </a:lnSpc>
            </a:pPr>
            <a:r>
              <a:rPr lang="en-GB" altLang="en-US" sz="2000" smtClean="0"/>
              <a:t>  </a:t>
            </a:r>
            <a:r>
              <a:rPr lang="en-GB" altLang="en-US" sz="2000" b="0" smtClean="0"/>
              <a:t>requires training</a:t>
            </a:r>
          </a:p>
          <a:p>
            <a:pPr>
              <a:lnSpc>
                <a:spcPct val="90000"/>
              </a:lnSpc>
            </a:pPr>
            <a:r>
              <a:rPr lang="en-GB" altLang="en-US" sz="2000" smtClean="0"/>
              <a:t>Difficult to document</a:t>
            </a:r>
          </a:p>
          <a:p>
            <a:pPr lvl="1">
              <a:lnSpc>
                <a:spcPct val="90000"/>
              </a:lnSpc>
            </a:pPr>
            <a:r>
              <a:rPr lang="en-GB" altLang="en-US" sz="2000" smtClean="0"/>
              <a:t>  </a:t>
            </a:r>
            <a:r>
              <a:rPr lang="en-GB" altLang="en-US" sz="2000" b="0" smtClean="0"/>
              <a:t>hard to get at knowledge</a:t>
            </a:r>
          </a:p>
          <a:p>
            <a:pPr lvl="1">
              <a:lnSpc>
                <a:spcPct val="90000"/>
              </a:lnSpc>
            </a:pPr>
            <a:r>
              <a:rPr lang="en-GB" altLang="en-US" sz="2000" b="0" smtClean="0"/>
              <a:t>  time consuming</a:t>
            </a:r>
            <a:endParaRPr lang="en-GB" altLang="en-US" sz="2000" b="0" smtClean="0">
              <a:solidFill>
                <a:schemeClr val="accent1"/>
              </a:solidFill>
            </a:endParaRPr>
          </a:p>
          <a:p>
            <a:pPr>
              <a:lnSpc>
                <a:spcPct val="90000"/>
              </a:lnSpc>
            </a:pPr>
            <a:endParaRPr lang="en-GB" altLang="en-US" sz="2000" smtClean="0"/>
          </a:p>
        </p:txBody>
      </p:sp>
      <p:sp>
        <p:nvSpPr>
          <p:cNvPr id="8196" name="Rectangle 8"/>
          <p:cNvSpPr>
            <a:spLocks noGrp="1" noChangeArrowheads="1"/>
          </p:cNvSpPr>
          <p:nvPr>
            <p:ph type="body" sz="half" idx="4294967295"/>
          </p:nvPr>
        </p:nvSpPr>
        <p:spPr>
          <a:xfrm>
            <a:off x="4641850" y="1447800"/>
            <a:ext cx="3511550" cy="4514850"/>
          </a:xfrm>
        </p:spPr>
        <p:txBody>
          <a:bodyPr lIns="91440" tIns="45720" rIns="91440" bIns="45720"/>
          <a:lstStyle/>
          <a:p>
            <a:pPr>
              <a:lnSpc>
                <a:spcPct val="90000"/>
              </a:lnSpc>
              <a:buSzPct val="70000"/>
              <a:buFont typeface="Wingdings" panose="05000000000000000000" pitchFamily="2" charset="2"/>
              <a:buNone/>
            </a:pPr>
            <a:r>
              <a:rPr lang="en-GB" altLang="en-US" sz="2000" smtClean="0"/>
              <a:t>Artificial Expertise</a:t>
            </a:r>
          </a:p>
          <a:p>
            <a:pPr>
              <a:lnSpc>
                <a:spcPct val="90000"/>
              </a:lnSpc>
            </a:pPr>
            <a:r>
              <a:rPr lang="en-GB" altLang="en-US" sz="2000" smtClean="0"/>
              <a:t>Permanent</a:t>
            </a:r>
          </a:p>
          <a:p>
            <a:pPr lvl="1">
              <a:lnSpc>
                <a:spcPct val="90000"/>
              </a:lnSpc>
            </a:pPr>
            <a:r>
              <a:rPr lang="en-GB" altLang="en-US" sz="2000" smtClean="0"/>
              <a:t>  </a:t>
            </a:r>
            <a:r>
              <a:rPr lang="en-GB" altLang="en-US" sz="2000" b="0" smtClean="0"/>
              <a:t>always there</a:t>
            </a:r>
          </a:p>
          <a:p>
            <a:pPr lvl="1">
              <a:lnSpc>
                <a:spcPct val="90000"/>
              </a:lnSpc>
            </a:pPr>
            <a:r>
              <a:rPr lang="en-GB" altLang="en-US" sz="2000" b="0" smtClean="0"/>
              <a:t>  once in, always in</a:t>
            </a:r>
          </a:p>
          <a:p>
            <a:pPr>
              <a:lnSpc>
                <a:spcPct val="90000"/>
              </a:lnSpc>
            </a:pPr>
            <a:r>
              <a:rPr lang="en-GB" altLang="en-US" sz="2000" smtClean="0"/>
              <a:t>Easy to transfer</a:t>
            </a:r>
          </a:p>
          <a:p>
            <a:pPr lvl="1">
              <a:lnSpc>
                <a:spcPct val="90000"/>
              </a:lnSpc>
            </a:pPr>
            <a:r>
              <a:rPr lang="en-GB" altLang="en-US" sz="2000" smtClean="0"/>
              <a:t>  </a:t>
            </a:r>
            <a:r>
              <a:rPr lang="en-GB" altLang="en-US" sz="2000" b="0" smtClean="0"/>
              <a:t>just copy it</a:t>
            </a:r>
          </a:p>
          <a:p>
            <a:pPr>
              <a:lnSpc>
                <a:spcPct val="90000"/>
              </a:lnSpc>
            </a:pPr>
            <a:r>
              <a:rPr lang="en-GB" altLang="en-US" sz="2000" smtClean="0"/>
              <a:t>Easy to document</a:t>
            </a:r>
          </a:p>
          <a:p>
            <a:pPr lvl="1">
              <a:lnSpc>
                <a:spcPct val="90000"/>
              </a:lnSpc>
            </a:pPr>
            <a:r>
              <a:rPr lang="en-GB" altLang="en-US" sz="2000" smtClean="0"/>
              <a:t>  </a:t>
            </a:r>
            <a:r>
              <a:rPr lang="en-GB" altLang="en-US" sz="2000" b="0" smtClean="0"/>
              <a:t>knowledge is in a form that is almost self-documenting</a:t>
            </a: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3490" name="Text Box 2"/>
          <p:cNvSpPr txBox="1">
            <a:spLocks noChangeArrowheads="1"/>
          </p:cNvSpPr>
          <p:nvPr/>
        </p:nvSpPr>
        <p:spPr bwMode="auto">
          <a:xfrm>
            <a:off x="76200" y="50800"/>
            <a:ext cx="9067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sz="2000" b="1">
                <a:solidFill>
                  <a:schemeClr val="accent1"/>
                </a:solidFill>
                <a:latin typeface="Arial" panose="020B0604020202020204" pitchFamily="34" charset="0"/>
              </a:defRPr>
            </a:lvl1pPr>
            <a:lvl2pPr marL="742950" indent="-285750" algn="ctr">
              <a:defRPr sz="2000" b="1">
                <a:solidFill>
                  <a:schemeClr val="accent1"/>
                </a:solidFill>
                <a:latin typeface="Arial" panose="020B0604020202020204" pitchFamily="34" charset="0"/>
              </a:defRPr>
            </a:lvl2pPr>
            <a:lvl3pPr marL="1143000" indent="-228600" algn="ctr">
              <a:defRPr sz="2000" b="1">
                <a:solidFill>
                  <a:schemeClr val="accent1"/>
                </a:solidFill>
                <a:latin typeface="Arial" panose="020B0604020202020204" pitchFamily="34" charset="0"/>
              </a:defRPr>
            </a:lvl3pPr>
            <a:lvl4pPr marL="1600200" indent="-228600" algn="ctr">
              <a:defRPr sz="2000" b="1">
                <a:solidFill>
                  <a:schemeClr val="accent1"/>
                </a:solidFill>
                <a:latin typeface="Arial" panose="020B0604020202020204" pitchFamily="34" charset="0"/>
              </a:defRPr>
            </a:lvl4pPr>
            <a:lvl5pPr marL="2057400" indent="-228600" algn="ctr">
              <a:defRPr sz="2000" b="1">
                <a:solidFill>
                  <a:schemeClr val="accent1"/>
                </a:solidFill>
                <a:latin typeface="Arial" panose="020B0604020202020204" pitchFamily="34" charset="0"/>
              </a:defRPr>
            </a:lvl5pPr>
            <a:lvl6pPr marL="2514600" indent="-228600" algn="ctr" eaLnBrk="0" fontAlgn="base" hangingPunct="0">
              <a:spcBef>
                <a:spcPct val="0"/>
              </a:spcBef>
              <a:spcAft>
                <a:spcPct val="0"/>
              </a:spcAft>
              <a:defRPr sz="2000" b="1">
                <a:solidFill>
                  <a:schemeClr val="accent1"/>
                </a:solidFill>
                <a:latin typeface="Arial" panose="020B0604020202020204" pitchFamily="34" charset="0"/>
              </a:defRPr>
            </a:lvl6pPr>
            <a:lvl7pPr marL="2971800" indent="-228600" algn="ctr" eaLnBrk="0" fontAlgn="base" hangingPunct="0">
              <a:spcBef>
                <a:spcPct val="0"/>
              </a:spcBef>
              <a:spcAft>
                <a:spcPct val="0"/>
              </a:spcAft>
              <a:defRPr sz="2000" b="1">
                <a:solidFill>
                  <a:schemeClr val="accent1"/>
                </a:solidFill>
                <a:latin typeface="Arial" panose="020B0604020202020204" pitchFamily="34" charset="0"/>
              </a:defRPr>
            </a:lvl7pPr>
            <a:lvl8pPr marL="3429000" indent="-228600" algn="ctr" eaLnBrk="0" fontAlgn="base" hangingPunct="0">
              <a:spcBef>
                <a:spcPct val="0"/>
              </a:spcBef>
              <a:spcAft>
                <a:spcPct val="0"/>
              </a:spcAft>
              <a:defRPr sz="2000" b="1">
                <a:solidFill>
                  <a:schemeClr val="accent1"/>
                </a:solidFill>
                <a:latin typeface="Arial" panose="020B0604020202020204" pitchFamily="34" charset="0"/>
              </a:defRPr>
            </a:lvl8pPr>
            <a:lvl9pPr marL="3886200" indent="-228600" algn="ctr" eaLnBrk="0" fontAlgn="base" hangingPunct="0">
              <a:spcBef>
                <a:spcPct val="0"/>
              </a:spcBef>
              <a:spcAft>
                <a:spcPct val="0"/>
              </a:spcAft>
              <a:defRPr sz="2000" b="1">
                <a:solidFill>
                  <a:schemeClr val="accent1"/>
                </a:solidFill>
                <a:latin typeface="Arial" panose="020B0604020202020204" pitchFamily="34" charset="0"/>
              </a:defRPr>
            </a:lvl9pPr>
          </a:lstStyle>
          <a:p>
            <a:pPr algn="l"/>
            <a:endParaRPr lang="en-US" altLang="en-US" b="0">
              <a:solidFill>
                <a:schemeClr val="tx1"/>
              </a:solidFill>
              <a:latin typeface="Times New Roman" panose="02020603050405020304" pitchFamily="18" charset="0"/>
            </a:endParaRPr>
          </a:p>
        </p:txBody>
      </p:sp>
      <p:sp>
        <p:nvSpPr>
          <p:cNvPr id="63491" name="Rectangle 3"/>
          <p:cNvSpPr>
            <a:spLocks noGrp="1" noChangeArrowheads="1"/>
          </p:cNvSpPr>
          <p:nvPr>
            <p:ph type="title"/>
          </p:nvPr>
        </p:nvSpPr>
        <p:spPr/>
        <p:txBody>
          <a:bodyPr/>
          <a:lstStyle/>
          <a:p>
            <a:r>
              <a:rPr lang="en-US" altLang="en-US" smtClean="0"/>
              <a:t>Explanation: Answering “how” questions</a:t>
            </a:r>
          </a:p>
        </p:txBody>
      </p:sp>
      <p:sp>
        <p:nvSpPr>
          <p:cNvPr id="63492" name="Rectangle 4"/>
          <p:cNvSpPr>
            <a:spLocks noGrp="1" noChangeArrowheads="1"/>
          </p:cNvSpPr>
          <p:nvPr>
            <p:ph type="body" idx="1"/>
          </p:nvPr>
        </p:nvSpPr>
        <p:spPr>
          <a:xfrm>
            <a:off x="685800" y="1447800"/>
            <a:ext cx="8229600" cy="4953000"/>
          </a:xfrm>
        </p:spPr>
        <p:txBody>
          <a:bodyPr/>
          <a:lstStyle/>
          <a:p>
            <a:r>
              <a:rPr lang="en-US" altLang="en-US" smtClean="0"/>
              <a:t>U-	how the engine is getting gas</a:t>
            </a:r>
          </a:p>
          <a:p>
            <a:r>
              <a:rPr lang="en-US" altLang="en-US" smtClean="0"/>
              <a:t>ES-	This follows from rule 4:</a:t>
            </a:r>
            <a:br>
              <a:rPr lang="en-US" altLang="en-US" smtClean="0"/>
            </a:br>
            <a:r>
              <a:rPr lang="en-US" altLang="en-US" smtClean="0"/>
              <a:t>	if</a:t>
            </a:r>
            <a:br>
              <a:rPr lang="en-US" altLang="en-US" smtClean="0"/>
            </a:br>
            <a:r>
              <a:rPr lang="en-US" altLang="en-US" smtClean="0"/>
              <a:t>	gas in fuel tank, and</a:t>
            </a:r>
            <a:br>
              <a:rPr lang="en-US" altLang="en-US" smtClean="0"/>
            </a:br>
            <a:r>
              <a:rPr lang="en-US" altLang="en-US" smtClean="0"/>
              <a:t>	there is gas in the carburetor</a:t>
            </a:r>
            <a:br>
              <a:rPr lang="en-US" altLang="en-US" smtClean="0"/>
            </a:br>
            <a:r>
              <a:rPr lang="en-US" altLang="en-US" smtClean="0"/>
              <a:t>	then</a:t>
            </a:r>
            <a:br>
              <a:rPr lang="en-US" altLang="en-US" smtClean="0"/>
            </a:br>
            <a:r>
              <a:rPr lang="en-US" altLang="en-US" smtClean="0"/>
              <a:t>	the engine is getting gas</a:t>
            </a:r>
            <a:br>
              <a:rPr lang="en-US" altLang="en-US" smtClean="0"/>
            </a:br>
            <a:r>
              <a:rPr lang="en-US" altLang="en-US" smtClean="0"/>
              <a:t>	</a:t>
            </a:r>
            <a:br>
              <a:rPr lang="en-US" altLang="en-US" smtClean="0"/>
            </a:br>
            <a:r>
              <a:rPr lang="en-US" altLang="en-US" smtClean="0"/>
              <a:t>	gas in fuel tank was given by the user</a:t>
            </a:r>
            <a:br>
              <a:rPr lang="en-US" altLang="en-US" smtClean="0"/>
            </a:br>
            <a:r>
              <a:rPr lang="en-US" altLang="en-US" smtClean="0"/>
              <a:t>	gas in the carburetor was given by the user</a:t>
            </a:r>
          </a:p>
          <a:p>
            <a:r>
              <a:rPr lang="en-US" altLang="en-US" smtClean="0"/>
              <a:t>The user is asking </a:t>
            </a:r>
            <a:br>
              <a:rPr lang="en-US" altLang="en-US" smtClean="0"/>
            </a:br>
            <a:r>
              <a:rPr lang="en-US" altLang="en-US" smtClean="0"/>
              <a:t>  “How did the system come up with this conclusion?”</a:t>
            </a:r>
          </a:p>
        </p:txBody>
      </p:sp>
    </p:spTree>
  </p:cSld>
  <p:clrMapOvr>
    <a:masterClrMapping/>
  </p:clrMapOvr>
  <p:transition>
    <p:wipe dir="r"/>
  </p:transition>
</p:sld>
</file>

<file path=ppt/slides/slide5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r>
              <a:rPr lang="en-US" altLang="en-US" smtClean="0"/>
              <a:t>Data-driven reasoning in ESs</a:t>
            </a:r>
          </a:p>
        </p:txBody>
      </p:sp>
      <p:sp>
        <p:nvSpPr>
          <p:cNvPr id="65539" name="Rectangle 3"/>
          <p:cNvSpPr>
            <a:spLocks noGrp="1" noChangeArrowheads="1"/>
          </p:cNvSpPr>
          <p:nvPr>
            <p:ph type="body" idx="1"/>
          </p:nvPr>
        </p:nvSpPr>
        <p:spPr/>
        <p:txBody>
          <a:bodyPr/>
          <a:lstStyle/>
          <a:p>
            <a:pPr>
              <a:lnSpc>
                <a:spcPct val="79000"/>
              </a:lnSpc>
              <a:buFontTx/>
              <a:buChar char="•"/>
            </a:pPr>
            <a:r>
              <a:rPr lang="en-US" altLang="en-US" smtClean="0"/>
              <a:t> Use breadth-first search</a:t>
            </a:r>
          </a:p>
          <a:p>
            <a:pPr>
              <a:lnSpc>
                <a:spcPct val="79000"/>
              </a:lnSpc>
              <a:buFontTx/>
              <a:buChar char="•"/>
            </a:pPr>
            <a:r>
              <a:rPr lang="en-US" altLang="en-US" smtClean="0"/>
              <a:t> Algorithm:</a:t>
            </a:r>
          </a:p>
          <a:p>
            <a:pPr lvl="1">
              <a:lnSpc>
                <a:spcPct val="79000"/>
              </a:lnSpc>
            </a:pPr>
            <a:r>
              <a:rPr lang="en-US" altLang="en-US" smtClean="0"/>
              <a:t>Do the next step until the working memory does not change anymore</a:t>
            </a:r>
          </a:p>
          <a:p>
            <a:pPr lvl="1">
              <a:lnSpc>
                <a:spcPct val="79000"/>
              </a:lnSpc>
            </a:pPr>
            <a:r>
              <a:rPr lang="en-US" altLang="en-US" sz="2400" smtClean="0"/>
              <a:t>For each rule:</a:t>
            </a:r>
          </a:p>
          <a:p>
            <a:pPr lvl="2">
              <a:lnSpc>
                <a:spcPct val="79000"/>
              </a:lnSpc>
            </a:pPr>
            <a:r>
              <a:rPr lang="en-US" altLang="en-US" sz="2400" smtClean="0"/>
              <a:t>Compare the contents of the working memory with the conditions of each rule in the rule base using the ordering of the rule base. </a:t>
            </a:r>
          </a:p>
          <a:p>
            <a:pPr lvl="2">
              <a:lnSpc>
                <a:spcPct val="79000"/>
              </a:lnSpc>
            </a:pPr>
            <a:r>
              <a:rPr lang="en-US" altLang="en-US" sz="2400" smtClean="0"/>
              <a:t>If the data in working memory supports a rule’s firing place the result in working memory</a:t>
            </a:r>
          </a:p>
          <a:p>
            <a:pPr lvl="1">
              <a:lnSpc>
                <a:spcPct val="79000"/>
              </a:lnSpc>
            </a:pPr>
            <a:endParaRPr lang="en-US" altLang="en-US" smtClean="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6562" name="Text Box 2"/>
          <p:cNvSpPr txBox="1">
            <a:spLocks noChangeArrowheads="1"/>
          </p:cNvSpPr>
          <p:nvPr/>
        </p:nvSpPr>
        <p:spPr bwMode="auto">
          <a:xfrm>
            <a:off x="76200" y="50800"/>
            <a:ext cx="9067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sz="2000" b="1">
                <a:solidFill>
                  <a:schemeClr val="accent1"/>
                </a:solidFill>
                <a:latin typeface="Arial" panose="020B0604020202020204" pitchFamily="34" charset="0"/>
              </a:defRPr>
            </a:lvl1pPr>
            <a:lvl2pPr marL="742950" indent="-285750" algn="ctr">
              <a:defRPr sz="2000" b="1">
                <a:solidFill>
                  <a:schemeClr val="accent1"/>
                </a:solidFill>
                <a:latin typeface="Arial" panose="020B0604020202020204" pitchFamily="34" charset="0"/>
              </a:defRPr>
            </a:lvl2pPr>
            <a:lvl3pPr marL="1143000" indent="-228600" algn="ctr">
              <a:defRPr sz="2000" b="1">
                <a:solidFill>
                  <a:schemeClr val="accent1"/>
                </a:solidFill>
                <a:latin typeface="Arial" panose="020B0604020202020204" pitchFamily="34" charset="0"/>
              </a:defRPr>
            </a:lvl3pPr>
            <a:lvl4pPr marL="1600200" indent="-228600" algn="ctr">
              <a:defRPr sz="2000" b="1">
                <a:solidFill>
                  <a:schemeClr val="accent1"/>
                </a:solidFill>
                <a:latin typeface="Arial" panose="020B0604020202020204" pitchFamily="34" charset="0"/>
              </a:defRPr>
            </a:lvl4pPr>
            <a:lvl5pPr marL="2057400" indent="-228600" algn="ctr">
              <a:defRPr sz="2000" b="1">
                <a:solidFill>
                  <a:schemeClr val="accent1"/>
                </a:solidFill>
                <a:latin typeface="Arial" panose="020B0604020202020204" pitchFamily="34" charset="0"/>
              </a:defRPr>
            </a:lvl5pPr>
            <a:lvl6pPr marL="2514600" indent="-228600" algn="ctr" eaLnBrk="0" fontAlgn="base" hangingPunct="0">
              <a:spcBef>
                <a:spcPct val="0"/>
              </a:spcBef>
              <a:spcAft>
                <a:spcPct val="0"/>
              </a:spcAft>
              <a:defRPr sz="2000" b="1">
                <a:solidFill>
                  <a:schemeClr val="accent1"/>
                </a:solidFill>
                <a:latin typeface="Arial" panose="020B0604020202020204" pitchFamily="34" charset="0"/>
              </a:defRPr>
            </a:lvl6pPr>
            <a:lvl7pPr marL="2971800" indent="-228600" algn="ctr" eaLnBrk="0" fontAlgn="base" hangingPunct="0">
              <a:spcBef>
                <a:spcPct val="0"/>
              </a:spcBef>
              <a:spcAft>
                <a:spcPct val="0"/>
              </a:spcAft>
              <a:defRPr sz="2000" b="1">
                <a:solidFill>
                  <a:schemeClr val="accent1"/>
                </a:solidFill>
                <a:latin typeface="Arial" panose="020B0604020202020204" pitchFamily="34" charset="0"/>
              </a:defRPr>
            </a:lvl7pPr>
            <a:lvl8pPr marL="3429000" indent="-228600" algn="ctr" eaLnBrk="0" fontAlgn="base" hangingPunct="0">
              <a:spcBef>
                <a:spcPct val="0"/>
              </a:spcBef>
              <a:spcAft>
                <a:spcPct val="0"/>
              </a:spcAft>
              <a:defRPr sz="2000" b="1">
                <a:solidFill>
                  <a:schemeClr val="accent1"/>
                </a:solidFill>
                <a:latin typeface="Arial" panose="020B0604020202020204" pitchFamily="34" charset="0"/>
              </a:defRPr>
            </a:lvl8pPr>
            <a:lvl9pPr marL="3886200" indent="-228600" algn="ctr" eaLnBrk="0" fontAlgn="base" hangingPunct="0">
              <a:spcBef>
                <a:spcPct val="0"/>
              </a:spcBef>
              <a:spcAft>
                <a:spcPct val="0"/>
              </a:spcAft>
              <a:defRPr sz="2000" b="1">
                <a:solidFill>
                  <a:schemeClr val="accent1"/>
                </a:solidFill>
                <a:latin typeface="Arial" panose="020B0604020202020204" pitchFamily="34" charset="0"/>
              </a:defRPr>
            </a:lvl9pPr>
          </a:lstStyle>
          <a:p>
            <a:pPr algn="l"/>
            <a:endParaRPr lang="en-US" altLang="en-US" b="0">
              <a:solidFill>
                <a:schemeClr val="tx1"/>
              </a:solidFill>
              <a:latin typeface="Times New Roman" panose="02020603050405020304" pitchFamily="18" charset="0"/>
            </a:endParaRPr>
          </a:p>
        </p:txBody>
      </p:sp>
      <p:pic>
        <p:nvPicPr>
          <p:cNvPr id="66563"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2100" y="1422400"/>
            <a:ext cx="8558213" cy="4011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6564" name="Rectangle 6"/>
          <p:cNvSpPr>
            <a:spLocks noGrp="1" noChangeArrowheads="1"/>
          </p:cNvSpPr>
          <p:nvPr>
            <p:ph type="title"/>
          </p:nvPr>
        </p:nvSpPr>
        <p:spPr/>
        <p:txBody>
          <a:bodyPr/>
          <a:lstStyle/>
          <a:p>
            <a:r>
              <a:rPr lang="en-US" altLang="en-US" smtClean="0"/>
              <a:t>At the start of a consultation for data-driven reasoning </a:t>
            </a:r>
          </a:p>
        </p:txBody>
      </p:sp>
    </p:spTree>
  </p:cSld>
  <p:clrMapOvr>
    <a:masterClrMapping/>
  </p:clrMapOvr>
  <p:transition>
    <p:wipe dir="r"/>
  </p:transition>
</p:sld>
</file>

<file path=ppt/slides/slide5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8610" name="Text Box 2"/>
          <p:cNvSpPr txBox="1">
            <a:spLocks noChangeArrowheads="1"/>
          </p:cNvSpPr>
          <p:nvPr/>
        </p:nvSpPr>
        <p:spPr bwMode="auto">
          <a:xfrm>
            <a:off x="76200" y="50800"/>
            <a:ext cx="9067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sz="2000" b="1">
                <a:solidFill>
                  <a:schemeClr val="accent1"/>
                </a:solidFill>
                <a:latin typeface="Arial" panose="020B0604020202020204" pitchFamily="34" charset="0"/>
              </a:defRPr>
            </a:lvl1pPr>
            <a:lvl2pPr marL="742950" indent="-285750" algn="ctr">
              <a:defRPr sz="2000" b="1">
                <a:solidFill>
                  <a:schemeClr val="accent1"/>
                </a:solidFill>
                <a:latin typeface="Arial" panose="020B0604020202020204" pitchFamily="34" charset="0"/>
              </a:defRPr>
            </a:lvl2pPr>
            <a:lvl3pPr marL="1143000" indent="-228600" algn="ctr">
              <a:defRPr sz="2000" b="1">
                <a:solidFill>
                  <a:schemeClr val="accent1"/>
                </a:solidFill>
                <a:latin typeface="Arial" panose="020B0604020202020204" pitchFamily="34" charset="0"/>
              </a:defRPr>
            </a:lvl3pPr>
            <a:lvl4pPr marL="1600200" indent="-228600" algn="ctr">
              <a:defRPr sz="2000" b="1">
                <a:solidFill>
                  <a:schemeClr val="accent1"/>
                </a:solidFill>
                <a:latin typeface="Arial" panose="020B0604020202020204" pitchFamily="34" charset="0"/>
              </a:defRPr>
            </a:lvl4pPr>
            <a:lvl5pPr marL="2057400" indent="-228600" algn="ctr">
              <a:defRPr sz="2000" b="1">
                <a:solidFill>
                  <a:schemeClr val="accent1"/>
                </a:solidFill>
                <a:latin typeface="Arial" panose="020B0604020202020204" pitchFamily="34" charset="0"/>
              </a:defRPr>
            </a:lvl5pPr>
            <a:lvl6pPr marL="2514600" indent="-228600" algn="ctr" eaLnBrk="0" fontAlgn="base" hangingPunct="0">
              <a:spcBef>
                <a:spcPct val="0"/>
              </a:spcBef>
              <a:spcAft>
                <a:spcPct val="0"/>
              </a:spcAft>
              <a:defRPr sz="2000" b="1">
                <a:solidFill>
                  <a:schemeClr val="accent1"/>
                </a:solidFill>
                <a:latin typeface="Arial" panose="020B0604020202020204" pitchFamily="34" charset="0"/>
              </a:defRPr>
            </a:lvl6pPr>
            <a:lvl7pPr marL="2971800" indent="-228600" algn="ctr" eaLnBrk="0" fontAlgn="base" hangingPunct="0">
              <a:spcBef>
                <a:spcPct val="0"/>
              </a:spcBef>
              <a:spcAft>
                <a:spcPct val="0"/>
              </a:spcAft>
              <a:defRPr sz="2000" b="1">
                <a:solidFill>
                  <a:schemeClr val="accent1"/>
                </a:solidFill>
                <a:latin typeface="Arial" panose="020B0604020202020204" pitchFamily="34" charset="0"/>
              </a:defRPr>
            </a:lvl7pPr>
            <a:lvl8pPr marL="3429000" indent="-228600" algn="ctr" eaLnBrk="0" fontAlgn="base" hangingPunct="0">
              <a:spcBef>
                <a:spcPct val="0"/>
              </a:spcBef>
              <a:spcAft>
                <a:spcPct val="0"/>
              </a:spcAft>
              <a:defRPr sz="2000" b="1">
                <a:solidFill>
                  <a:schemeClr val="accent1"/>
                </a:solidFill>
                <a:latin typeface="Arial" panose="020B0604020202020204" pitchFamily="34" charset="0"/>
              </a:defRPr>
            </a:lvl8pPr>
            <a:lvl9pPr marL="3886200" indent="-228600" algn="ctr" eaLnBrk="0" fontAlgn="base" hangingPunct="0">
              <a:spcBef>
                <a:spcPct val="0"/>
              </a:spcBef>
              <a:spcAft>
                <a:spcPct val="0"/>
              </a:spcAft>
              <a:defRPr sz="2000" b="1">
                <a:solidFill>
                  <a:schemeClr val="accent1"/>
                </a:solidFill>
                <a:latin typeface="Arial" panose="020B0604020202020204" pitchFamily="34" charset="0"/>
              </a:defRPr>
            </a:lvl9pPr>
          </a:lstStyle>
          <a:p>
            <a:pPr algn="l"/>
            <a:endParaRPr lang="en-US" altLang="en-US" b="0">
              <a:solidFill>
                <a:schemeClr val="tx1"/>
              </a:solidFill>
              <a:latin typeface="Times New Roman" panose="02020603050405020304" pitchFamily="18" charset="0"/>
            </a:endParaRPr>
          </a:p>
        </p:txBody>
      </p:sp>
      <p:pic>
        <p:nvPicPr>
          <p:cNvPr id="68611"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71600" y="1676400"/>
            <a:ext cx="6883400" cy="3611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8612" name="Rectangle 7"/>
          <p:cNvSpPr>
            <a:spLocks noGrp="1" noChangeArrowheads="1"/>
          </p:cNvSpPr>
          <p:nvPr>
            <p:ph type="title"/>
          </p:nvPr>
        </p:nvSpPr>
        <p:spPr>
          <a:xfrm>
            <a:off x="762000" y="457200"/>
            <a:ext cx="8153400" cy="609600"/>
          </a:xfrm>
        </p:spPr>
        <p:txBody>
          <a:bodyPr/>
          <a:lstStyle/>
          <a:p>
            <a:r>
              <a:rPr lang="en-US" altLang="en-US" smtClean="0"/>
              <a:t>After evaluating the first premise of Rule 2, which then fails </a:t>
            </a:r>
          </a:p>
        </p:txBody>
      </p:sp>
    </p:spTree>
  </p:cSld>
  <p:clrMapOvr>
    <a:masterClrMapping/>
  </p:clrMapOvr>
  <p:transition>
    <p:wipe dir="r"/>
  </p:transition>
</p:sld>
</file>

<file path=ppt/slides/slide5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0658" name="Text Box 2"/>
          <p:cNvSpPr txBox="1">
            <a:spLocks noChangeArrowheads="1"/>
          </p:cNvSpPr>
          <p:nvPr/>
        </p:nvSpPr>
        <p:spPr bwMode="auto">
          <a:xfrm>
            <a:off x="76200" y="50800"/>
            <a:ext cx="9067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sz="2000" b="1">
                <a:solidFill>
                  <a:schemeClr val="accent1"/>
                </a:solidFill>
                <a:latin typeface="Arial" panose="020B0604020202020204" pitchFamily="34" charset="0"/>
              </a:defRPr>
            </a:lvl1pPr>
            <a:lvl2pPr marL="742950" indent="-285750" algn="ctr">
              <a:defRPr sz="2000" b="1">
                <a:solidFill>
                  <a:schemeClr val="accent1"/>
                </a:solidFill>
                <a:latin typeface="Arial" panose="020B0604020202020204" pitchFamily="34" charset="0"/>
              </a:defRPr>
            </a:lvl2pPr>
            <a:lvl3pPr marL="1143000" indent="-228600" algn="ctr">
              <a:defRPr sz="2000" b="1">
                <a:solidFill>
                  <a:schemeClr val="accent1"/>
                </a:solidFill>
                <a:latin typeface="Arial" panose="020B0604020202020204" pitchFamily="34" charset="0"/>
              </a:defRPr>
            </a:lvl3pPr>
            <a:lvl4pPr marL="1600200" indent="-228600" algn="ctr">
              <a:defRPr sz="2000" b="1">
                <a:solidFill>
                  <a:schemeClr val="accent1"/>
                </a:solidFill>
                <a:latin typeface="Arial" panose="020B0604020202020204" pitchFamily="34" charset="0"/>
              </a:defRPr>
            </a:lvl4pPr>
            <a:lvl5pPr marL="2057400" indent="-228600" algn="ctr">
              <a:defRPr sz="2000" b="1">
                <a:solidFill>
                  <a:schemeClr val="accent1"/>
                </a:solidFill>
                <a:latin typeface="Arial" panose="020B0604020202020204" pitchFamily="34" charset="0"/>
              </a:defRPr>
            </a:lvl5pPr>
            <a:lvl6pPr marL="2514600" indent="-228600" algn="ctr" eaLnBrk="0" fontAlgn="base" hangingPunct="0">
              <a:spcBef>
                <a:spcPct val="0"/>
              </a:spcBef>
              <a:spcAft>
                <a:spcPct val="0"/>
              </a:spcAft>
              <a:defRPr sz="2000" b="1">
                <a:solidFill>
                  <a:schemeClr val="accent1"/>
                </a:solidFill>
                <a:latin typeface="Arial" panose="020B0604020202020204" pitchFamily="34" charset="0"/>
              </a:defRPr>
            </a:lvl6pPr>
            <a:lvl7pPr marL="2971800" indent="-228600" algn="ctr" eaLnBrk="0" fontAlgn="base" hangingPunct="0">
              <a:spcBef>
                <a:spcPct val="0"/>
              </a:spcBef>
              <a:spcAft>
                <a:spcPct val="0"/>
              </a:spcAft>
              <a:defRPr sz="2000" b="1">
                <a:solidFill>
                  <a:schemeClr val="accent1"/>
                </a:solidFill>
                <a:latin typeface="Arial" panose="020B0604020202020204" pitchFamily="34" charset="0"/>
              </a:defRPr>
            </a:lvl7pPr>
            <a:lvl8pPr marL="3429000" indent="-228600" algn="ctr" eaLnBrk="0" fontAlgn="base" hangingPunct="0">
              <a:spcBef>
                <a:spcPct val="0"/>
              </a:spcBef>
              <a:spcAft>
                <a:spcPct val="0"/>
              </a:spcAft>
              <a:defRPr sz="2000" b="1">
                <a:solidFill>
                  <a:schemeClr val="accent1"/>
                </a:solidFill>
                <a:latin typeface="Arial" panose="020B0604020202020204" pitchFamily="34" charset="0"/>
              </a:defRPr>
            </a:lvl8pPr>
            <a:lvl9pPr marL="3886200" indent="-228600" algn="ctr" eaLnBrk="0" fontAlgn="base" hangingPunct="0">
              <a:spcBef>
                <a:spcPct val="0"/>
              </a:spcBef>
              <a:spcAft>
                <a:spcPct val="0"/>
              </a:spcAft>
              <a:defRPr sz="2000" b="1">
                <a:solidFill>
                  <a:schemeClr val="accent1"/>
                </a:solidFill>
                <a:latin typeface="Arial" panose="020B0604020202020204" pitchFamily="34" charset="0"/>
              </a:defRPr>
            </a:lvl9pPr>
          </a:lstStyle>
          <a:p>
            <a:pPr algn="l"/>
            <a:endParaRPr lang="en-US" altLang="en-US" b="0">
              <a:solidFill>
                <a:schemeClr val="tx1"/>
              </a:solidFill>
              <a:latin typeface="Times New Roman" panose="02020603050405020304" pitchFamily="18" charset="0"/>
            </a:endParaRPr>
          </a:p>
        </p:txBody>
      </p:sp>
      <p:pic>
        <p:nvPicPr>
          <p:cNvPr id="70659"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19200" y="1676400"/>
            <a:ext cx="6426200" cy="3954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0660" name="Rectangle 8"/>
          <p:cNvSpPr>
            <a:spLocks noGrp="1" noChangeArrowheads="1"/>
          </p:cNvSpPr>
          <p:nvPr>
            <p:ph type="title"/>
          </p:nvPr>
        </p:nvSpPr>
        <p:spPr/>
        <p:txBody>
          <a:bodyPr/>
          <a:lstStyle/>
          <a:p>
            <a:r>
              <a:rPr lang="en-US" altLang="en-US" smtClean="0"/>
              <a:t>After considering Rule 4, beginning its second pass through the rules </a:t>
            </a:r>
          </a:p>
        </p:txBody>
      </p:sp>
    </p:spTree>
  </p:cSld>
  <p:clrMapOvr>
    <a:masterClrMapping/>
  </p:clrMapOvr>
  <p:transition>
    <p:wipe dir="r"/>
  </p:transition>
</p:sld>
</file>

<file path=ppt/slides/slide5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2706" name="Text Box 2"/>
          <p:cNvSpPr txBox="1">
            <a:spLocks noChangeArrowheads="1"/>
          </p:cNvSpPr>
          <p:nvPr/>
        </p:nvSpPr>
        <p:spPr bwMode="auto">
          <a:xfrm>
            <a:off x="76200" y="50800"/>
            <a:ext cx="9067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sz="2000" b="1">
                <a:solidFill>
                  <a:schemeClr val="accent1"/>
                </a:solidFill>
                <a:latin typeface="Arial" panose="020B0604020202020204" pitchFamily="34" charset="0"/>
              </a:defRPr>
            </a:lvl1pPr>
            <a:lvl2pPr marL="742950" indent="-285750" algn="ctr">
              <a:defRPr sz="2000" b="1">
                <a:solidFill>
                  <a:schemeClr val="accent1"/>
                </a:solidFill>
                <a:latin typeface="Arial" panose="020B0604020202020204" pitchFamily="34" charset="0"/>
              </a:defRPr>
            </a:lvl2pPr>
            <a:lvl3pPr marL="1143000" indent="-228600" algn="ctr">
              <a:defRPr sz="2000" b="1">
                <a:solidFill>
                  <a:schemeClr val="accent1"/>
                </a:solidFill>
                <a:latin typeface="Arial" panose="020B0604020202020204" pitchFamily="34" charset="0"/>
              </a:defRPr>
            </a:lvl3pPr>
            <a:lvl4pPr marL="1600200" indent="-228600" algn="ctr">
              <a:defRPr sz="2000" b="1">
                <a:solidFill>
                  <a:schemeClr val="accent1"/>
                </a:solidFill>
                <a:latin typeface="Arial" panose="020B0604020202020204" pitchFamily="34" charset="0"/>
              </a:defRPr>
            </a:lvl4pPr>
            <a:lvl5pPr marL="2057400" indent="-228600" algn="ctr">
              <a:defRPr sz="2000" b="1">
                <a:solidFill>
                  <a:schemeClr val="accent1"/>
                </a:solidFill>
                <a:latin typeface="Arial" panose="020B0604020202020204" pitchFamily="34" charset="0"/>
              </a:defRPr>
            </a:lvl5pPr>
            <a:lvl6pPr marL="2514600" indent="-228600" algn="ctr" eaLnBrk="0" fontAlgn="base" hangingPunct="0">
              <a:spcBef>
                <a:spcPct val="0"/>
              </a:spcBef>
              <a:spcAft>
                <a:spcPct val="0"/>
              </a:spcAft>
              <a:defRPr sz="2000" b="1">
                <a:solidFill>
                  <a:schemeClr val="accent1"/>
                </a:solidFill>
                <a:latin typeface="Arial" panose="020B0604020202020204" pitchFamily="34" charset="0"/>
              </a:defRPr>
            </a:lvl6pPr>
            <a:lvl7pPr marL="2971800" indent="-228600" algn="ctr" eaLnBrk="0" fontAlgn="base" hangingPunct="0">
              <a:spcBef>
                <a:spcPct val="0"/>
              </a:spcBef>
              <a:spcAft>
                <a:spcPct val="0"/>
              </a:spcAft>
              <a:defRPr sz="2000" b="1">
                <a:solidFill>
                  <a:schemeClr val="accent1"/>
                </a:solidFill>
                <a:latin typeface="Arial" panose="020B0604020202020204" pitchFamily="34" charset="0"/>
              </a:defRPr>
            </a:lvl7pPr>
            <a:lvl8pPr marL="3429000" indent="-228600" algn="ctr" eaLnBrk="0" fontAlgn="base" hangingPunct="0">
              <a:spcBef>
                <a:spcPct val="0"/>
              </a:spcBef>
              <a:spcAft>
                <a:spcPct val="0"/>
              </a:spcAft>
              <a:defRPr sz="2000" b="1">
                <a:solidFill>
                  <a:schemeClr val="accent1"/>
                </a:solidFill>
                <a:latin typeface="Arial" panose="020B0604020202020204" pitchFamily="34" charset="0"/>
              </a:defRPr>
            </a:lvl8pPr>
            <a:lvl9pPr marL="3886200" indent="-228600" algn="ctr" eaLnBrk="0" fontAlgn="base" hangingPunct="0">
              <a:spcBef>
                <a:spcPct val="0"/>
              </a:spcBef>
              <a:spcAft>
                <a:spcPct val="0"/>
              </a:spcAft>
              <a:defRPr sz="2000" b="1">
                <a:solidFill>
                  <a:schemeClr val="accent1"/>
                </a:solidFill>
                <a:latin typeface="Arial" panose="020B0604020202020204" pitchFamily="34" charset="0"/>
              </a:defRPr>
            </a:lvl9pPr>
          </a:lstStyle>
          <a:p>
            <a:pPr algn="l"/>
            <a:endParaRPr lang="en-US" altLang="en-US" b="0">
              <a:solidFill>
                <a:schemeClr val="tx1"/>
              </a:solidFill>
              <a:latin typeface="Times New Roman" panose="02020603050405020304" pitchFamily="18" charset="0"/>
            </a:endParaRPr>
          </a:p>
        </p:txBody>
      </p:sp>
      <p:sp>
        <p:nvSpPr>
          <p:cNvPr id="72707" name="Rectangle 5"/>
          <p:cNvSpPr>
            <a:spLocks noGrp="1" noChangeArrowheads="1"/>
          </p:cNvSpPr>
          <p:nvPr>
            <p:ph type="title"/>
          </p:nvPr>
        </p:nvSpPr>
        <p:spPr/>
        <p:txBody>
          <a:bodyPr/>
          <a:lstStyle/>
          <a:p>
            <a:r>
              <a:rPr lang="en-US" altLang="en-US" smtClean="0"/>
              <a:t>The search graph as described by the contents of WM data-driven BFS</a:t>
            </a:r>
          </a:p>
        </p:txBody>
      </p:sp>
      <p:pic>
        <p:nvPicPr>
          <p:cNvPr id="72708" name="Picture 6" descr="temp7c"/>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0" y="1295400"/>
            <a:ext cx="4945063" cy="548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wipe dir="r"/>
  </p:transition>
</p:sld>
</file>

<file path=ppt/slides/slide5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p:txBody>
          <a:bodyPr/>
          <a:lstStyle/>
          <a:p>
            <a:r>
              <a:rPr lang="en-US" altLang="en-US" smtClean="0"/>
              <a:t>ES examples - MYCIN</a:t>
            </a:r>
          </a:p>
        </p:txBody>
      </p:sp>
      <p:sp>
        <p:nvSpPr>
          <p:cNvPr id="74755" name="Rectangle 3"/>
          <p:cNvSpPr>
            <a:spLocks noGrp="1" noChangeArrowheads="1"/>
          </p:cNvSpPr>
          <p:nvPr>
            <p:ph type="body" idx="1"/>
          </p:nvPr>
        </p:nvSpPr>
        <p:spPr/>
        <p:txBody>
          <a:bodyPr/>
          <a:lstStyle/>
          <a:p>
            <a:r>
              <a:rPr lang="en-US" altLang="en-US" smtClean="0"/>
              <a:t>MYCIN is a well known ES.</a:t>
            </a:r>
          </a:p>
          <a:p>
            <a:r>
              <a:rPr lang="en-US" altLang="en-US" smtClean="0"/>
              <a:t>Developed at Stanford by Ed Feigenbaum,   Bruce Buchanan, Dr. Edward Shortliffe.</a:t>
            </a:r>
          </a:p>
          <a:p>
            <a:r>
              <a:rPr lang="en-US" altLang="en-US" smtClean="0"/>
              <a:t>Problem solved: diagnose blood infections. This is an important problem because physicians usually must begin antibiotic treatment without knowing what the organism is (laboratory cultures take time). They have two choices:</a:t>
            </a:r>
            <a:br>
              <a:rPr lang="en-US" altLang="en-US" smtClean="0"/>
            </a:br>
            <a:r>
              <a:rPr lang="en-US" altLang="en-US" smtClean="0"/>
              <a:t>  (1) prescribe a broad spectrum drug</a:t>
            </a:r>
            <a:br>
              <a:rPr lang="en-US" altLang="en-US" smtClean="0"/>
            </a:br>
            <a:r>
              <a:rPr lang="en-US" altLang="en-US" smtClean="0"/>
              <a:t>  (2) prescribe a disease-specific drug (better)</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5778" name="Rectangle 4"/>
          <p:cNvSpPr>
            <a:spLocks noGrp="1" noChangeArrowheads="1"/>
          </p:cNvSpPr>
          <p:nvPr>
            <p:ph type="title"/>
          </p:nvPr>
        </p:nvSpPr>
        <p:spPr/>
        <p:txBody>
          <a:bodyPr/>
          <a:lstStyle/>
          <a:p>
            <a:r>
              <a:rPr lang="en-US" altLang="en-US" smtClean="0"/>
              <a:t>ES examples - MYCIN </a:t>
            </a:r>
            <a:r>
              <a:rPr lang="en-US" altLang="en-US" b="0" smtClean="0"/>
              <a:t>(cont’d)</a:t>
            </a:r>
            <a:endParaRPr lang="en-US" altLang="en-US" smtClean="0"/>
          </a:p>
        </p:txBody>
      </p:sp>
      <p:sp>
        <p:nvSpPr>
          <p:cNvPr id="75779" name="Rectangle 5"/>
          <p:cNvSpPr>
            <a:spLocks noGrp="1" noChangeArrowheads="1"/>
          </p:cNvSpPr>
          <p:nvPr>
            <p:ph type="body" idx="1"/>
          </p:nvPr>
        </p:nvSpPr>
        <p:spPr/>
        <p:txBody>
          <a:bodyPr/>
          <a:lstStyle/>
          <a:p>
            <a:r>
              <a:rPr lang="en-US" altLang="en-US" smtClean="0"/>
              <a:t> Differences from DENDRAL:</a:t>
            </a:r>
          </a:p>
          <a:p>
            <a:pPr>
              <a:buFontTx/>
              <a:buChar char="•"/>
            </a:pPr>
            <a:r>
              <a:rPr lang="en-US" altLang="en-US" smtClean="0"/>
              <a:t> No general theoretical model existed from which MYCIN rules could be deduced. They had to be acquired from extensive interviewing of experts, who in turn acquired them from textbooks, other experts, and direct experience of cases.</a:t>
            </a:r>
          </a:p>
          <a:p>
            <a:pPr>
              <a:buFontTx/>
              <a:buChar char="•"/>
            </a:pPr>
            <a:r>
              <a:rPr lang="en-US" altLang="en-US" smtClean="0"/>
              <a:t> The rules reflected uncertainty associated with medical knowledge: </a:t>
            </a:r>
            <a:r>
              <a:rPr lang="en-US" altLang="en-US" u="sng" smtClean="0"/>
              <a:t>certainty factors </a:t>
            </a:r>
            <a:r>
              <a:rPr lang="en-US" altLang="en-US" smtClean="0"/>
              <a:t>(not a sound theory)</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p:txBody>
          <a:bodyPr/>
          <a:lstStyle/>
          <a:p>
            <a:r>
              <a:rPr lang="en-US" altLang="en-US" smtClean="0"/>
              <a:t>ES examples - MYCIN </a:t>
            </a:r>
            <a:r>
              <a:rPr lang="en-US" altLang="en-US" b="0" smtClean="0"/>
              <a:t>(cont’d)</a:t>
            </a:r>
            <a:endParaRPr lang="en-US" altLang="en-US" smtClean="0"/>
          </a:p>
        </p:txBody>
      </p:sp>
      <p:sp>
        <p:nvSpPr>
          <p:cNvPr id="76803" name="Rectangle 3"/>
          <p:cNvSpPr>
            <a:spLocks noGrp="1" noChangeArrowheads="1"/>
          </p:cNvSpPr>
          <p:nvPr>
            <p:ph type="body" idx="1"/>
          </p:nvPr>
        </p:nvSpPr>
        <p:spPr/>
        <p:txBody>
          <a:bodyPr/>
          <a:lstStyle/>
          <a:p>
            <a:r>
              <a:rPr lang="en-US" altLang="en-US" smtClean="0"/>
              <a:t>About 450 rules. One example is:</a:t>
            </a:r>
          </a:p>
          <a:p>
            <a:r>
              <a:rPr lang="en-US" altLang="en-US" smtClean="0"/>
              <a:t>If</a:t>
            </a:r>
            <a:br>
              <a:rPr lang="en-US" altLang="en-US" smtClean="0"/>
            </a:br>
            <a:r>
              <a:rPr lang="en-US" altLang="en-US" smtClean="0"/>
              <a:t>  the site of the culture is blood</a:t>
            </a:r>
            <a:br>
              <a:rPr lang="en-US" altLang="en-US" smtClean="0"/>
            </a:br>
            <a:r>
              <a:rPr lang="en-US" altLang="en-US" smtClean="0"/>
              <a:t>  the gram of the organism is neg</a:t>
            </a:r>
            <a:br>
              <a:rPr lang="en-US" altLang="en-US" smtClean="0"/>
            </a:br>
            <a:r>
              <a:rPr lang="en-US" altLang="en-US" smtClean="0"/>
              <a:t>  the morphology of the organism is rod</a:t>
            </a:r>
            <a:br>
              <a:rPr lang="en-US" altLang="en-US" smtClean="0"/>
            </a:br>
            <a:r>
              <a:rPr lang="en-US" altLang="en-US" smtClean="0"/>
              <a:t>  the burn of the patient is serious</a:t>
            </a:r>
            <a:br>
              <a:rPr lang="en-US" altLang="en-US" smtClean="0"/>
            </a:br>
            <a:r>
              <a:rPr lang="en-US" altLang="en-US" smtClean="0"/>
              <a:t>then</a:t>
            </a:r>
            <a:br>
              <a:rPr lang="en-US" altLang="en-US" smtClean="0"/>
            </a:br>
            <a:r>
              <a:rPr lang="en-US" altLang="en-US" smtClean="0"/>
              <a:t>  there is weakly suggestive evidence (0.4) that</a:t>
            </a:r>
            <a:br>
              <a:rPr lang="en-US" altLang="en-US" smtClean="0"/>
            </a:br>
            <a:r>
              <a:rPr lang="en-US" altLang="en-US" smtClean="0"/>
              <a:t>  the identity of the organism is pseudomonas.</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p:txBody>
          <a:bodyPr/>
          <a:lstStyle/>
          <a:p>
            <a:r>
              <a:rPr lang="en-US" altLang="en-US" smtClean="0"/>
              <a:t>ES examples - MYCIN </a:t>
            </a:r>
            <a:r>
              <a:rPr lang="en-US" altLang="en-US" b="0" smtClean="0"/>
              <a:t>(cont’d)</a:t>
            </a:r>
            <a:endParaRPr lang="en-US" altLang="en-US" smtClean="0"/>
          </a:p>
        </p:txBody>
      </p:sp>
      <p:sp>
        <p:nvSpPr>
          <p:cNvPr id="77827" name="Rectangle 3"/>
          <p:cNvSpPr>
            <a:spLocks noGrp="1" noChangeArrowheads="1"/>
          </p:cNvSpPr>
          <p:nvPr>
            <p:ph type="body" idx="1"/>
          </p:nvPr>
        </p:nvSpPr>
        <p:spPr>
          <a:xfrm>
            <a:off x="381000" y="1447800"/>
            <a:ext cx="8610600" cy="4514850"/>
          </a:xfrm>
        </p:spPr>
        <p:txBody>
          <a:bodyPr/>
          <a:lstStyle/>
          <a:p>
            <a:r>
              <a:rPr lang="en-US" altLang="en-US" smtClean="0"/>
              <a:t>If</a:t>
            </a:r>
            <a:br>
              <a:rPr lang="en-US" altLang="en-US" smtClean="0"/>
            </a:br>
            <a:r>
              <a:rPr lang="en-US" altLang="en-US" smtClean="0"/>
              <a:t>  the infection which requires therapy is meningitis</a:t>
            </a:r>
            <a:br>
              <a:rPr lang="en-US" altLang="en-US" smtClean="0"/>
            </a:br>
            <a:r>
              <a:rPr lang="en-US" altLang="en-US" smtClean="0"/>
              <a:t>  only circumstantial evidence is available for this case</a:t>
            </a:r>
            <a:br>
              <a:rPr lang="en-US" altLang="en-US" smtClean="0"/>
            </a:br>
            <a:r>
              <a:rPr lang="en-US" altLang="en-US" smtClean="0"/>
              <a:t>  the type of the infection is bacterial</a:t>
            </a:r>
            <a:br>
              <a:rPr lang="en-US" altLang="en-US" smtClean="0"/>
            </a:br>
            <a:r>
              <a:rPr lang="en-US" altLang="en-US" smtClean="0"/>
              <a:t>  the patient is receiving corticosteroids  </a:t>
            </a:r>
            <a:br>
              <a:rPr lang="en-US" altLang="en-US" smtClean="0"/>
            </a:br>
            <a:r>
              <a:rPr lang="en-US" altLang="en-US" smtClean="0"/>
              <a:t>then</a:t>
            </a:r>
            <a:br>
              <a:rPr lang="en-US" altLang="en-US" smtClean="0"/>
            </a:br>
            <a:r>
              <a:rPr lang="en-US" altLang="en-US" smtClean="0"/>
              <a:t>  there is evidence that the organisms which might be </a:t>
            </a:r>
            <a:br>
              <a:rPr lang="en-US" altLang="en-US" smtClean="0"/>
            </a:br>
            <a:r>
              <a:rPr lang="en-US" altLang="en-US" smtClean="0"/>
              <a:t>  causing the infection are e.coli(0.4), klebsiella-</a:t>
            </a:r>
            <a:br>
              <a:rPr lang="en-US" altLang="en-US" smtClean="0"/>
            </a:br>
            <a:r>
              <a:rPr lang="en-US" altLang="en-US" smtClean="0"/>
              <a:t>  pneumonia(0.2), or pseudomonas-aeruginosa(0.1).</a:t>
            </a:r>
            <a:br>
              <a:rPr lang="en-US" altLang="en-US" smtClean="0"/>
            </a:br>
            <a:endParaRPr lang="en-US" altLang="en-US"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218" name="Rectangle 2"/>
          <p:cNvSpPr>
            <a:spLocks noGrp="1" noChangeArrowheads="1"/>
          </p:cNvSpPr>
          <p:nvPr>
            <p:ph type="title" idx="4294967295"/>
          </p:nvPr>
        </p:nvSpPr>
        <p:spPr/>
        <p:txBody>
          <a:bodyPr lIns="91440" tIns="45720" rIns="91440" bIns="45720"/>
          <a:lstStyle/>
          <a:p>
            <a:r>
              <a:rPr lang="sv-SE" altLang="en-US" smtClean="0"/>
              <a:t>Why use expert systems?</a:t>
            </a:r>
            <a:endParaRPr lang="en-GB" altLang="en-US" smtClean="0"/>
          </a:p>
        </p:txBody>
      </p:sp>
      <p:sp>
        <p:nvSpPr>
          <p:cNvPr id="9219" name="Rectangle 3"/>
          <p:cNvSpPr>
            <a:spLocks noGrp="1" noChangeArrowheads="1"/>
          </p:cNvSpPr>
          <p:nvPr>
            <p:ph type="body" sz="half" idx="4294967295"/>
          </p:nvPr>
        </p:nvSpPr>
        <p:spPr>
          <a:xfrm>
            <a:off x="990600" y="1447800"/>
            <a:ext cx="3511550" cy="4514850"/>
          </a:xfrm>
        </p:spPr>
        <p:txBody>
          <a:bodyPr lIns="91440" tIns="45720" rIns="91440" bIns="45720"/>
          <a:lstStyle/>
          <a:p>
            <a:pPr>
              <a:buSzPct val="70000"/>
              <a:buFont typeface="Wingdings" panose="05000000000000000000" pitchFamily="2" charset="2"/>
              <a:buNone/>
            </a:pPr>
            <a:r>
              <a:rPr lang="en-GB" altLang="en-US" sz="2200" smtClean="0"/>
              <a:t>Human Expertise</a:t>
            </a:r>
          </a:p>
          <a:p>
            <a:r>
              <a:rPr lang="en-GB" altLang="en-US" sz="2200" smtClean="0"/>
              <a:t>Unpredictable</a:t>
            </a:r>
          </a:p>
          <a:p>
            <a:pPr lvl="1"/>
            <a:r>
              <a:rPr lang="en-GB" altLang="en-US" sz="1700" smtClean="0"/>
              <a:t>  emotional factors</a:t>
            </a:r>
          </a:p>
          <a:p>
            <a:pPr lvl="1"/>
            <a:r>
              <a:rPr lang="en-GB" altLang="en-US" sz="1700" smtClean="0"/>
              <a:t>  stress</a:t>
            </a:r>
          </a:p>
          <a:p>
            <a:r>
              <a:rPr lang="en-GB" altLang="en-US" sz="2200" smtClean="0"/>
              <a:t>Expensive</a:t>
            </a:r>
          </a:p>
          <a:p>
            <a:pPr lvl="1"/>
            <a:r>
              <a:rPr lang="en-GB" altLang="en-US" sz="1700" smtClean="0"/>
              <a:t> very scarce</a:t>
            </a:r>
            <a:r>
              <a:rPr lang="sv-SE" altLang="en-US" sz="1700" smtClean="0"/>
              <a:t>...</a:t>
            </a:r>
            <a:endParaRPr lang="en-GB" altLang="en-US" sz="1700" smtClean="0"/>
          </a:p>
          <a:p>
            <a:pPr lvl="1"/>
            <a:r>
              <a:rPr lang="en-GB" altLang="en-US" sz="1700" smtClean="0"/>
              <a:t> </a:t>
            </a:r>
            <a:r>
              <a:rPr lang="sv-SE" altLang="en-US" sz="1700" smtClean="0"/>
              <a:t>...</a:t>
            </a:r>
            <a:r>
              <a:rPr lang="en-GB" altLang="en-US" sz="1700" smtClean="0"/>
              <a:t>therefore very expensive</a:t>
            </a:r>
          </a:p>
          <a:p>
            <a:endParaRPr lang="en-GB" altLang="en-US" sz="2000" smtClean="0"/>
          </a:p>
        </p:txBody>
      </p:sp>
      <p:sp>
        <p:nvSpPr>
          <p:cNvPr id="9220" name="Rectangle 4"/>
          <p:cNvSpPr>
            <a:spLocks noGrp="1" noChangeArrowheads="1"/>
          </p:cNvSpPr>
          <p:nvPr>
            <p:ph type="body" sz="half" idx="4294967295"/>
          </p:nvPr>
        </p:nvSpPr>
        <p:spPr>
          <a:xfrm>
            <a:off x="4641850" y="1447800"/>
            <a:ext cx="3511550" cy="4514850"/>
          </a:xfrm>
        </p:spPr>
        <p:txBody>
          <a:bodyPr lIns="91440" tIns="45720" rIns="91440" bIns="45720"/>
          <a:lstStyle/>
          <a:p>
            <a:pPr>
              <a:lnSpc>
                <a:spcPct val="90000"/>
              </a:lnSpc>
              <a:buSzPct val="70000"/>
              <a:buFont typeface="Wingdings" panose="05000000000000000000" pitchFamily="2" charset="2"/>
              <a:buNone/>
            </a:pPr>
            <a:r>
              <a:rPr lang="en-GB" altLang="en-US" sz="2200" smtClean="0"/>
              <a:t>Artificial Expertise</a:t>
            </a:r>
          </a:p>
          <a:p>
            <a:pPr>
              <a:lnSpc>
                <a:spcPct val="90000"/>
              </a:lnSpc>
            </a:pPr>
            <a:r>
              <a:rPr lang="en-GB" altLang="en-US" sz="2200" smtClean="0"/>
              <a:t>Consistent</a:t>
            </a:r>
          </a:p>
          <a:p>
            <a:pPr lvl="1">
              <a:lnSpc>
                <a:spcPct val="90000"/>
              </a:lnSpc>
            </a:pPr>
            <a:r>
              <a:rPr lang="en-GB" altLang="en-US" sz="1700" smtClean="0"/>
              <a:t>  no change</a:t>
            </a:r>
          </a:p>
          <a:p>
            <a:pPr lvl="1">
              <a:lnSpc>
                <a:spcPct val="90000"/>
              </a:lnSpc>
            </a:pPr>
            <a:r>
              <a:rPr lang="en-GB" altLang="en-US" sz="1700" smtClean="0"/>
              <a:t>  unemotional</a:t>
            </a:r>
          </a:p>
          <a:p>
            <a:pPr>
              <a:lnSpc>
                <a:spcPct val="90000"/>
              </a:lnSpc>
            </a:pPr>
            <a:r>
              <a:rPr lang="en-GB" altLang="en-US" sz="2200" smtClean="0"/>
              <a:t>Affordable</a:t>
            </a:r>
          </a:p>
          <a:p>
            <a:pPr lvl="1">
              <a:lnSpc>
                <a:spcPct val="90000"/>
              </a:lnSpc>
            </a:pPr>
            <a:r>
              <a:rPr lang="sv-SE" altLang="en-US" sz="1700" smtClean="0"/>
              <a:t>maybe </a:t>
            </a:r>
            <a:r>
              <a:rPr lang="en-GB" altLang="en-US" sz="1700" smtClean="0"/>
              <a:t>costly to develop</a:t>
            </a:r>
            <a:r>
              <a:rPr lang="sv-SE" altLang="en-US" sz="1700" smtClean="0"/>
              <a:t>...</a:t>
            </a:r>
            <a:endParaRPr lang="en-GB" altLang="en-US" sz="1700" smtClean="0"/>
          </a:p>
          <a:p>
            <a:pPr lvl="1">
              <a:lnSpc>
                <a:spcPct val="90000"/>
              </a:lnSpc>
            </a:pPr>
            <a:r>
              <a:rPr lang="sv-SE" altLang="en-US" sz="1700" smtClean="0"/>
              <a:t>...but </a:t>
            </a:r>
            <a:r>
              <a:rPr lang="en-GB" altLang="en-US" sz="1700" smtClean="0"/>
              <a:t>inexpensive to operate</a:t>
            </a:r>
            <a:endParaRPr lang="en-GB" altLang="en-US" sz="1600" b="0" smtClean="0">
              <a:solidFill>
                <a:schemeClr val="accent1"/>
              </a:solidFill>
            </a:endParaRPr>
          </a:p>
          <a:p>
            <a:pPr>
              <a:lnSpc>
                <a:spcPct val="90000"/>
              </a:lnSpc>
            </a:pPr>
            <a:endParaRPr lang="en-GB" altLang="en-US" sz="2000" smtClean="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p:txBody>
          <a:bodyPr/>
          <a:lstStyle/>
          <a:p>
            <a:r>
              <a:rPr lang="en-US" altLang="en-US" smtClean="0"/>
              <a:t>ES examples - MYCIN </a:t>
            </a:r>
            <a:r>
              <a:rPr lang="en-US" altLang="en-US" b="0" smtClean="0"/>
              <a:t>(cont’d)</a:t>
            </a:r>
            <a:endParaRPr lang="en-US" altLang="en-US" smtClean="0"/>
          </a:p>
        </p:txBody>
      </p:sp>
      <p:sp>
        <p:nvSpPr>
          <p:cNvPr id="78851" name="Rectangle 3"/>
          <p:cNvSpPr>
            <a:spLocks noGrp="1" noChangeArrowheads="1"/>
          </p:cNvSpPr>
          <p:nvPr>
            <p:ph type="body" idx="1"/>
          </p:nvPr>
        </p:nvSpPr>
        <p:spPr/>
        <p:txBody>
          <a:bodyPr/>
          <a:lstStyle/>
          <a:p>
            <a:r>
              <a:rPr lang="en-US" altLang="en-US" smtClean="0"/>
              <a:t>Starting rule: “If there is an organism requiring therapy, then, compute the possible therapies and pick the best one.”</a:t>
            </a:r>
          </a:p>
          <a:p>
            <a:r>
              <a:rPr lang="en-US" altLang="en-US" smtClean="0"/>
              <a:t>It first tries to see if the disease is known. Otherwise, tries to find it out.</a:t>
            </a:r>
          </a:p>
          <a:p>
            <a:endParaRPr lang="en-US" altLang="en-US" smtClean="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p:txBody>
          <a:bodyPr/>
          <a:lstStyle/>
          <a:p>
            <a:r>
              <a:rPr lang="en-US" altLang="en-US" smtClean="0"/>
              <a:t>ES examples - MYCIN </a:t>
            </a:r>
            <a:r>
              <a:rPr lang="en-US" altLang="en-US" b="0" smtClean="0"/>
              <a:t>(cont’d)</a:t>
            </a:r>
            <a:endParaRPr lang="en-US" altLang="en-US" smtClean="0"/>
          </a:p>
        </p:txBody>
      </p:sp>
      <p:sp>
        <p:nvSpPr>
          <p:cNvPr id="79875" name="Rectangle 3"/>
          <p:cNvSpPr>
            <a:spLocks noGrp="1" noChangeArrowheads="1"/>
          </p:cNvSpPr>
          <p:nvPr>
            <p:ph type="body" idx="1"/>
          </p:nvPr>
        </p:nvSpPr>
        <p:spPr/>
        <p:txBody>
          <a:bodyPr/>
          <a:lstStyle/>
          <a:p>
            <a:r>
              <a:rPr lang="en-US" altLang="en-US" smtClean="0"/>
              <a:t>Can ask questions during the process:</a:t>
            </a:r>
          </a:p>
          <a:p>
            <a:r>
              <a:rPr lang="en-US" altLang="en-US" smtClean="0"/>
              <a:t>&gt; 	What is the patient’s name?</a:t>
            </a:r>
            <a:br>
              <a:rPr lang="en-US" altLang="en-US" smtClean="0"/>
            </a:br>
            <a:r>
              <a:rPr lang="en-US" altLang="en-US" smtClean="0"/>
              <a:t>	John Doe.</a:t>
            </a:r>
            <a:br>
              <a:rPr lang="en-US" altLang="en-US" smtClean="0"/>
            </a:br>
            <a:r>
              <a:rPr lang="en-US" altLang="en-US" smtClean="0"/>
              <a:t>&gt; 	Male or female?</a:t>
            </a:r>
            <a:br>
              <a:rPr lang="en-US" altLang="en-US" smtClean="0"/>
            </a:br>
            <a:r>
              <a:rPr lang="en-US" altLang="en-US" smtClean="0"/>
              <a:t>	Male.</a:t>
            </a:r>
            <a:br>
              <a:rPr lang="en-US" altLang="en-US" smtClean="0"/>
            </a:br>
            <a:r>
              <a:rPr lang="en-US" altLang="en-US" smtClean="0"/>
              <a:t>&gt;	Age?</a:t>
            </a:r>
            <a:br>
              <a:rPr lang="en-US" altLang="en-US" smtClean="0"/>
            </a:br>
            <a:r>
              <a:rPr lang="en-US" altLang="en-US" smtClean="0"/>
              <a:t>	He is 55.</a:t>
            </a:r>
            <a:br>
              <a:rPr lang="en-US" altLang="en-US" smtClean="0"/>
            </a:br>
            <a:r>
              <a:rPr lang="en-US" altLang="en-US" smtClean="0"/>
              <a:t>&gt; 	Have you obtained positive cultures </a:t>
            </a:r>
            <a:br>
              <a:rPr lang="en-US" altLang="en-US" smtClean="0"/>
            </a:br>
            <a:r>
              <a:rPr lang="en-US" altLang="en-US" smtClean="0"/>
              <a:t>	indicating general type?</a:t>
            </a:r>
            <a:br>
              <a:rPr lang="en-US" altLang="en-US" smtClean="0"/>
            </a:br>
            <a:r>
              <a:rPr lang="en-US" altLang="en-US" smtClean="0"/>
              <a:t>	Yes.</a:t>
            </a:r>
            <a:br>
              <a:rPr lang="en-US" altLang="en-US" smtClean="0"/>
            </a:br>
            <a:r>
              <a:rPr lang="en-US" altLang="en-US" smtClean="0"/>
              <a:t>&gt; 	What type of infection is it?</a:t>
            </a:r>
            <a:br>
              <a:rPr lang="en-US" altLang="en-US" smtClean="0"/>
            </a:br>
            <a:r>
              <a:rPr lang="en-US" altLang="en-US" smtClean="0"/>
              <a:t>	Primary bacteremia.</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p:txBody>
          <a:bodyPr/>
          <a:lstStyle/>
          <a:p>
            <a:r>
              <a:rPr lang="en-US" altLang="en-US" smtClean="0"/>
              <a:t>ES examples - MYCIN </a:t>
            </a:r>
            <a:r>
              <a:rPr lang="en-US" altLang="en-US" b="0" smtClean="0"/>
              <a:t>(cont’d)</a:t>
            </a:r>
            <a:endParaRPr lang="en-US" altLang="en-US" smtClean="0"/>
          </a:p>
        </p:txBody>
      </p:sp>
      <p:sp>
        <p:nvSpPr>
          <p:cNvPr id="80899" name="Rectangle 3"/>
          <p:cNvSpPr>
            <a:spLocks noGrp="1" noChangeArrowheads="1"/>
          </p:cNvSpPr>
          <p:nvPr>
            <p:ph type="body" idx="1"/>
          </p:nvPr>
        </p:nvSpPr>
        <p:spPr>
          <a:xfrm>
            <a:off x="990600" y="1447800"/>
            <a:ext cx="7772400" cy="4514850"/>
          </a:xfrm>
        </p:spPr>
        <p:txBody>
          <a:bodyPr/>
          <a:lstStyle/>
          <a:p>
            <a:r>
              <a:rPr lang="en-US" altLang="en-US" smtClean="0"/>
              <a:t>&gt; 	Let’s call the first significant organism</a:t>
            </a:r>
            <a:br>
              <a:rPr lang="en-US" altLang="en-US" smtClean="0"/>
            </a:br>
            <a:r>
              <a:rPr lang="en-US" altLang="en-US" smtClean="0"/>
              <a:t>	from this culture U1. Do you know the</a:t>
            </a:r>
            <a:br>
              <a:rPr lang="en-US" altLang="en-US" smtClean="0"/>
            </a:br>
            <a:r>
              <a:rPr lang="en-US" altLang="en-US" smtClean="0"/>
              <a:t>	identity of U1?</a:t>
            </a:r>
            <a:br>
              <a:rPr lang="en-US" altLang="en-US" smtClean="0"/>
            </a:br>
            <a:r>
              <a:rPr lang="en-US" altLang="en-US" smtClean="0"/>
              <a:t>	No.</a:t>
            </a:r>
            <a:br>
              <a:rPr lang="en-US" altLang="en-US" smtClean="0"/>
            </a:br>
            <a:r>
              <a:rPr lang="en-US" altLang="en-US" smtClean="0"/>
              <a:t>&gt; 	Is U1 a rod or a coccus or something else?</a:t>
            </a:r>
            <a:br>
              <a:rPr lang="en-US" altLang="en-US" smtClean="0"/>
            </a:br>
            <a:r>
              <a:rPr lang="en-US" altLang="en-US" smtClean="0"/>
              <a:t>	Rod.</a:t>
            </a:r>
            <a:br>
              <a:rPr lang="en-US" altLang="en-US" smtClean="0"/>
            </a:br>
            <a:r>
              <a:rPr lang="en-US" altLang="en-US" smtClean="0"/>
              <a:t>&gt; 	What is the gram stain of U1?</a:t>
            </a:r>
            <a:br>
              <a:rPr lang="en-US" altLang="en-US" smtClean="0"/>
            </a:br>
            <a:r>
              <a:rPr lang="en-US" altLang="en-US" smtClean="0"/>
              <a:t>	Gram-negative.</a:t>
            </a:r>
          </a:p>
          <a:p>
            <a:r>
              <a:rPr lang="en-US" altLang="en-US" smtClean="0"/>
              <a:t>In the last two questions, it is trying to ask the most general question possible, so that repeated questions of the same type do not annoy the user. The format of the KB should make the questions reasonable.</a:t>
            </a:r>
          </a:p>
          <a:p>
            <a:endParaRPr lang="en-US" altLang="en-US" smtClean="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22" name="Rectangle 2"/>
          <p:cNvSpPr>
            <a:spLocks noGrp="1" noChangeArrowheads="1"/>
          </p:cNvSpPr>
          <p:nvPr>
            <p:ph type="title"/>
          </p:nvPr>
        </p:nvSpPr>
        <p:spPr/>
        <p:txBody>
          <a:bodyPr/>
          <a:lstStyle/>
          <a:p>
            <a:r>
              <a:rPr lang="en-US" altLang="en-US" smtClean="0"/>
              <a:t>ES examples - MYCIN </a:t>
            </a:r>
            <a:r>
              <a:rPr lang="en-US" altLang="en-US" b="0" smtClean="0"/>
              <a:t>(cont’d)</a:t>
            </a:r>
            <a:endParaRPr lang="en-US" altLang="en-US" smtClean="0"/>
          </a:p>
        </p:txBody>
      </p:sp>
      <p:sp>
        <p:nvSpPr>
          <p:cNvPr id="81923" name="Rectangle 3"/>
          <p:cNvSpPr>
            <a:spLocks noGrp="1" noChangeArrowheads="1"/>
          </p:cNvSpPr>
          <p:nvPr>
            <p:ph type="body" idx="1"/>
          </p:nvPr>
        </p:nvSpPr>
        <p:spPr>
          <a:xfrm>
            <a:off x="990600" y="1447800"/>
            <a:ext cx="7772400" cy="4514850"/>
          </a:xfrm>
        </p:spPr>
        <p:txBody>
          <a:bodyPr/>
          <a:lstStyle/>
          <a:p>
            <a:r>
              <a:rPr lang="en-US" altLang="en-US" smtClean="0"/>
              <a:t>Studies about its performance showed its recommendations were as well as some experts, and considerably better than junior doctors.</a:t>
            </a:r>
          </a:p>
          <a:p>
            <a:r>
              <a:rPr lang="en-US" altLang="en-US" smtClean="0"/>
              <a:t>Could calculate drug dosages very precisely.</a:t>
            </a:r>
          </a:p>
          <a:p>
            <a:r>
              <a:rPr lang="en-US" altLang="en-US" smtClean="0"/>
              <a:t>Dealt well with drug interactions.</a:t>
            </a:r>
          </a:p>
          <a:p>
            <a:r>
              <a:rPr lang="en-US" altLang="en-US" smtClean="0"/>
              <a:t>Had good explanation features and rule acquisition systems.</a:t>
            </a:r>
          </a:p>
          <a:p>
            <a:r>
              <a:rPr lang="en-US" altLang="en-US" smtClean="0"/>
              <a:t>Was narrow in scope (not a large set of diseases). Another expert system, INTERNIST, knows about internal medicine.</a:t>
            </a:r>
          </a:p>
          <a:p>
            <a:r>
              <a:rPr lang="en-US" altLang="en-US" smtClean="0"/>
              <a:t>Issues in doctors’ egos, legal aspects.</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p:txBody>
          <a:bodyPr/>
          <a:lstStyle/>
          <a:p>
            <a:r>
              <a:rPr lang="en-US" altLang="en-US" smtClean="0"/>
              <a:t>Asking questions to the user</a:t>
            </a:r>
          </a:p>
        </p:txBody>
      </p:sp>
      <p:sp>
        <p:nvSpPr>
          <p:cNvPr id="82947" name="Rectangle 3"/>
          <p:cNvSpPr>
            <a:spLocks noGrp="1" noChangeArrowheads="1"/>
          </p:cNvSpPr>
          <p:nvPr>
            <p:ph type="body" idx="1"/>
          </p:nvPr>
        </p:nvSpPr>
        <p:spPr/>
        <p:txBody>
          <a:bodyPr/>
          <a:lstStyle/>
          <a:p>
            <a:pPr>
              <a:buFontTx/>
              <a:buChar char="•"/>
            </a:pPr>
            <a:r>
              <a:rPr lang="en-US" altLang="en-US" smtClean="0"/>
              <a:t> Which questions should be asked and in what order?</a:t>
            </a:r>
          </a:p>
          <a:p>
            <a:pPr>
              <a:buFontTx/>
              <a:buChar char="•"/>
            </a:pPr>
            <a:r>
              <a:rPr lang="en-US" altLang="en-US" smtClean="0"/>
              <a:t> Try to ask questions to make facilitate a more comfortable dialogue. For instance, ask related questions rather than bouncing between unrelated topics (e.g., zipcode as part of an address or to relate the evidence to the area the patient lives).</a:t>
            </a:r>
          </a:p>
          <a:p>
            <a:pPr>
              <a:buFontTx/>
              <a:buChar char="•"/>
            </a:pPr>
            <a:endParaRPr lang="en-US" altLang="en-US" smtClean="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p:txBody>
          <a:bodyPr/>
          <a:lstStyle/>
          <a:p>
            <a:r>
              <a:rPr lang="en-US" altLang="en-US" smtClean="0"/>
              <a:t>Heuristics and control in expert systems</a:t>
            </a:r>
          </a:p>
        </p:txBody>
      </p:sp>
      <p:sp>
        <p:nvSpPr>
          <p:cNvPr id="83971" name="Rectangle 3"/>
          <p:cNvSpPr>
            <a:spLocks noGrp="1" noChangeArrowheads="1"/>
          </p:cNvSpPr>
          <p:nvPr>
            <p:ph type="body" idx="1"/>
          </p:nvPr>
        </p:nvSpPr>
        <p:spPr/>
        <p:txBody>
          <a:bodyPr/>
          <a:lstStyle/>
          <a:p>
            <a:pPr>
              <a:buFontTx/>
              <a:buChar char="•"/>
            </a:pPr>
            <a:r>
              <a:rPr lang="en-US" altLang="en-US" smtClean="0"/>
              <a:t>Organization of a rule’s premises</a:t>
            </a:r>
          </a:p>
          <a:p>
            <a:pPr>
              <a:buFontTx/>
              <a:buChar char="•"/>
            </a:pPr>
            <a:r>
              <a:rPr lang="en-US" altLang="en-US" smtClean="0"/>
              <a:t>Rule order</a:t>
            </a:r>
          </a:p>
          <a:p>
            <a:pPr>
              <a:buFontTx/>
              <a:buChar char="•"/>
            </a:pPr>
            <a:r>
              <a:rPr lang="en-US" altLang="en-US" smtClean="0"/>
              <a:t>Costs of different tests</a:t>
            </a:r>
          </a:p>
          <a:p>
            <a:pPr>
              <a:buFontTx/>
              <a:buChar char="•"/>
            </a:pPr>
            <a:r>
              <a:rPr lang="en-US" altLang="en-US" smtClean="0"/>
              <a:t>Which rules to select:</a:t>
            </a:r>
          </a:p>
          <a:p>
            <a:pPr lvl="1"/>
            <a:r>
              <a:rPr lang="en-US" altLang="en-US" smtClean="0"/>
              <a:t>Refraction</a:t>
            </a:r>
          </a:p>
          <a:p>
            <a:pPr lvl="1"/>
            <a:r>
              <a:rPr lang="en-US" altLang="en-US" smtClean="0"/>
              <a:t>Recency</a:t>
            </a:r>
          </a:p>
          <a:p>
            <a:pPr lvl="1"/>
            <a:r>
              <a:rPr lang="en-US" altLang="en-US" smtClean="0"/>
              <a:t>Specificity</a:t>
            </a:r>
          </a:p>
          <a:p>
            <a:pPr>
              <a:buFontTx/>
              <a:buChar char="•"/>
            </a:pPr>
            <a:r>
              <a:rPr lang="en-US" altLang="en-US" smtClean="0"/>
              <a:t> Restrict potentially usable rules</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4994" name="Rectangle 2"/>
          <p:cNvSpPr>
            <a:spLocks noGrp="1" noChangeArrowheads="1"/>
          </p:cNvSpPr>
          <p:nvPr>
            <p:ph type="title" idx="4294967295"/>
          </p:nvPr>
        </p:nvSpPr>
        <p:spPr/>
        <p:txBody>
          <a:bodyPr lIns="91440" tIns="45720" rIns="91440" bIns="45720"/>
          <a:lstStyle/>
          <a:p>
            <a:r>
              <a:rPr lang="sv-SE" altLang="en-US" smtClean="0"/>
              <a:t>Model based reasoning</a:t>
            </a:r>
            <a:endParaRPr lang="en-GB" altLang="en-US" smtClean="0"/>
          </a:p>
        </p:txBody>
      </p:sp>
      <p:sp>
        <p:nvSpPr>
          <p:cNvPr id="84995" name="Rectangle 3"/>
          <p:cNvSpPr>
            <a:spLocks noGrp="1" noChangeArrowheads="1"/>
          </p:cNvSpPr>
          <p:nvPr>
            <p:ph type="body" idx="4294967295"/>
          </p:nvPr>
        </p:nvSpPr>
        <p:spPr/>
        <p:txBody>
          <a:bodyPr lIns="91440" tIns="45720" rIns="91440" bIns="45720"/>
          <a:lstStyle/>
          <a:p>
            <a:r>
              <a:rPr lang="sv-SE" altLang="en-US" smtClean="0"/>
              <a:t>Adds ”deeper” knowledge of the system under consideration using constructs other than the form of explicit rules:</a:t>
            </a:r>
          </a:p>
          <a:p>
            <a:pPr lvl="1"/>
            <a:r>
              <a:rPr lang="sv-SE" altLang="en-US" smtClean="0"/>
              <a:t>simulations</a:t>
            </a:r>
          </a:p>
          <a:p>
            <a:pPr lvl="1"/>
            <a:r>
              <a:rPr lang="sv-SE" altLang="en-US" smtClean="0"/>
              <a:t>complex mathematical equations</a:t>
            </a:r>
          </a:p>
          <a:p>
            <a:pPr lvl="1"/>
            <a:r>
              <a:rPr lang="sv-SE" altLang="en-US" smtClean="0"/>
              <a:t>game theory</a:t>
            </a:r>
          </a:p>
          <a:p>
            <a:pPr lvl="1"/>
            <a:r>
              <a:rPr lang="sv-SE" altLang="en-US" smtClean="0"/>
              <a:t>some other AI modelling tools (e.g. neural networks) to creat a </a:t>
            </a:r>
            <a:r>
              <a:rPr lang="sv-SE" altLang="en-US" i="1" smtClean="0"/>
              <a:t>hybrid system</a:t>
            </a:r>
            <a:endParaRPr lang="en-GB" altLang="en-US" i="1" smtClean="0"/>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p:txBody>
          <a:bodyPr/>
          <a:lstStyle/>
          <a:p>
            <a:r>
              <a:rPr lang="en-US" altLang="en-US" smtClean="0"/>
              <a:t>Model-based reasoning</a:t>
            </a:r>
          </a:p>
        </p:txBody>
      </p:sp>
      <p:sp>
        <p:nvSpPr>
          <p:cNvPr id="86019" name="Rectangle 3"/>
          <p:cNvSpPr>
            <a:spLocks noGrp="1" noChangeArrowheads="1"/>
          </p:cNvSpPr>
          <p:nvPr>
            <p:ph type="body" idx="1"/>
          </p:nvPr>
        </p:nvSpPr>
        <p:spPr>
          <a:xfrm>
            <a:off x="990600" y="1447800"/>
            <a:ext cx="7543800" cy="4514850"/>
          </a:xfrm>
        </p:spPr>
        <p:txBody>
          <a:bodyPr/>
          <a:lstStyle/>
          <a:p>
            <a:r>
              <a:rPr lang="en-US" altLang="en-US" smtClean="0"/>
              <a:t>Attempt to describe the “inner details” of the system. </a:t>
            </a:r>
          </a:p>
          <a:p>
            <a:r>
              <a:rPr lang="en-US" altLang="en-US" smtClean="0"/>
              <a:t>Include a description of:</a:t>
            </a:r>
          </a:p>
          <a:p>
            <a:pPr>
              <a:buFontTx/>
              <a:buChar char="•"/>
            </a:pPr>
            <a:r>
              <a:rPr lang="en-US" altLang="en-US" smtClean="0"/>
              <a:t> each component of the device,</a:t>
            </a:r>
          </a:p>
          <a:p>
            <a:pPr>
              <a:buFontTx/>
              <a:buChar char="•"/>
            </a:pPr>
            <a:r>
              <a:rPr lang="en-US" altLang="en-US" smtClean="0"/>
              <a:t> device’s internal structure,</a:t>
            </a:r>
          </a:p>
          <a:p>
            <a:pPr>
              <a:buFontTx/>
              <a:buChar char="•"/>
            </a:pPr>
            <a:r>
              <a:rPr lang="en-US" altLang="en-US" smtClean="0"/>
              <a:t> observations of the device’s actual performance</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7042" name="Text Box 2"/>
          <p:cNvSpPr txBox="1">
            <a:spLocks noChangeArrowheads="1"/>
          </p:cNvSpPr>
          <p:nvPr/>
        </p:nvSpPr>
        <p:spPr bwMode="auto">
          <a:xfrm>
            <a:off x="76200" y="50800"/>
            <a:ext cx="9067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sz="2000" b="1">
                <a:solidFill>
                  <a:schemeClr val="accent1"/>
                </a:solidFill>
                <a:latin typeface="Arial" panose="020B0604020202020204" pitchFamily="34" charset="0"/>
              </a:defRPr>
            </a:lvl1pPr>
            <a:lvl2pPr marL="742950" indent="-285750" algn="ctr">
              <a:defRPr sz="2000" b="1">
                <a:solidFill>
                  <a:schemeClr val="accent1"/>
                </a:solidFill>
                <a:latin typeface="Arial" panose="020B0604020202020204" pitchFamily="34" charset="0"/>
              </a:defRPr>
            </a:lvl2pPr>
            <a:lvl3pPr marL="1143000" indent="-228600" algn="ctr">
              <a:defRPr sz="2000" b="1">
                <a:solidFill>
                  <a:schemeClr val="accent1"/>
                </a:solidFill>
                <a:latin typeface="Arial" panose="020B0604020202020204" pitchFamily="34" charset="0"/>
              </a:defRPr>
            </a:lvl3pPr>
            <a:lvl4pPr marL="1600200" indent="-228600" algn="ctr">
              <a:defRPr sz="2000" b="1">
                <a:solidFill>
                  <a:schemeClr val="accent1"/>
                </a:solidFill>
                <a:latin typeface="Arial" panose="020B0604020202020204" pitchFamily="34" charset="0"/>
              </a:defRPr>
            </a:lvl4pPr>
            <a:lvl5pPr marL="2057400" indent="-228600" algn="ctr">
              <a:defRPr sz="2000" b="1">
                <a:solidFill>
                  <a:schemeClr val="accent1"/>
                </a:solidFill>
                <a:latin typeface="Arial" panose="020B0604020202020204" pitchFamily="34" charset="0"/>
              </a:defRPr>
            </a:lvl5pPr>
            <a:lvl6pPr marL="2514600" indent="-228600" algn="ctr" eaLnBrk="0" fontAlgn="base" hangingPunct="0">
              <a:spcBef>
                <a:spcPct val="0"/>
              </a:spcBef>
              <a:spcAft>
                <a:spcPct val="0"/>
              </a:spcAft>
              <a:defRPr sz="2000" b="1">
                <a:solidFill>
                  <a:schemeClr val="accent1"/>
                </a:solidFill>
                <a:latin typeface="Arial" panose="020B0604020202020204" pitchFamily="34" charset="0"/>
              </a:defRPr>
            </a:lvl6pPr>
            <a:lvl7pPr marL="2971800" indent="-228600" algn="ctr" eaLnBrk="0" fontAlgn="base" hangingPunct="0">
              <a:spcBef>
                <a:spcPct val="0"/>
              </a:spcBef>
              <a:spcAft>
                <a:spcPct val="0"/>
              </a:spcAft>
              <a:defRPr sz="2000" b="1">
                <a:solidFill>
                  <a:schemeClr val="accent1"/>
                </a:solidFill>
                <a:latin typeface="Arial" panose="020B0604020202020204" pitchFamily="34" charset="0"/>
              </a:defRPr>
            </a:lvl7pPr>
            <a:lvl8pPr marL="3429000" indent="-228600" algn="ctr" eaLnBrk="0" fontAlgn="base" hangingPunct="0">
              <a:spcBef>
                <a:spcPct val="0"/>
              </a:spcBef>
              <a:spcAft>
                <a:spcPct val="0"/>
              </a:spcAft>
              <a:defRPr sz="2000" b="1">
                <a:solidFill>
                  <a:schemeClr val="accent1"/>
                </a:solidFill>
                <a:latin typeface="Arial" panose="020B0604020202020204" pitchFamily="34" charset="0"/>
              </a:defRPr>
            </a:lvl8pPr>
            <a:lvl9pPr marL="3886200" indent="-228600" algn="ctr" eaLnBrk="0" fontAlgn="base" hangingPunct="0">
              <a:spcBef>
                <a:spcPct val="0"/>
              </a:spcBef>
              <a:spcAft>
                <a:spcPct val="0"/>
              </a:spcAft>
              <a:defRPr sz="2000" b="1">
                <a:solidFill>
                  <a:schemeClr val="accent1"/>
                </a:solidFill>
                <a:latin typeface="Arial" panose="020B0604020202020204" pitchFamily="34" charset="0"/>
              </a:defRPr>
            </a:lvl9pPr>
          </a:lstStyle>
          <a:p>
            <a:pPr algn="l"/>
            <a:endParaRPr lang="en-US" altLang="en-US" b="0">
              <a:solidFill>
                <a:schemeClr val="tx1"/>
              </a:solidFill>
              <a:latin typeface="Times New Roman" panose="02020603050405020304" pitchFamily="18" charset="0"/>
            </a:endParaRPr>
          </a:p>
        </p:txBody>
      </p:sp>
      <p:pic>
        <p:nvPicPr>
          <p:cNvPr id="87043"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62200" y="1270000"/>
            <a:ext cx="4418013" cy="431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7044" name="Rectangle 5"/>
          <p:cNvSpPr>
            <a:spLocks noGrp="1" noChangeArrowheads="1"/>
          </p:cNvSpPr>
          <p:nvPr>
            <p:ph type="title"/>
          </p:nvPr>
        </p:nvSpPr>
        <p:spPr/>
        <p:txBody>
          <a:bodyPr/>
          <a:lstStyle/>
          <a:p>
            <a:r>
              <a:rPr lang="en-US" altLang="en-US" smtClean="0"/>
              <a:t>The behavioral description of an adder </a:t>
            </a:r>
            <a:r>
              <a:rPr lang="en-US" altLang="en-US" b="0" smtClean="0"/>
              <a:t>(Davis and Hamscher,1988)</a:t>
            </a:r>
            <a:endParaRPr lang="en-US" altLang="en-US" smtClean="0"/>
          </a:p>
        </p:txBody>
      </p:sp>
      <p:sp>
        <p:nvSpPr>
          <p:cNvPr id="87045" name="Text Box 6"/>
          <p:cNvSpPr txBox="1">
            <a:spLocks noChangeArrowheads="1"/>
          </p:cNvSpPr>
          <p:nvPr/>
        </p:nvSpPr>
        <p:spPr bwMode="auto">
          <a:xfrm>
            <a:off x="685800" y="5791200"/>
            <a:ext cx="68421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ctr">
              <a:defRPr sz="2000" b="1">
                <a:solidFill>
                  <a:schemeClr val="accent1"/>
                </a:solidFill>
                <a:latin typeface="Arial" panose="020B0604020202020204" pitchFamily="34" charset="0"/>
              </a:defRPr>
            </a:lvl1pPr>
            <a:lvl2pPr marL="742950" indent="-285750" algn="ctr">
              <a:defRPr sz="2000" b="1">
                <a:solidFill>
                  <a:schemeClr val="accent1"/>
                </a:solidFill>
                <a:latin typeface="Arial" panose="020B0604020202020204" pitchFamily="34" charset="0"/>
              </a:defRPr>
            </a:lvl2pPr>
            <a:lvl3pPr marL="1143000" indent="-228600" algn="ctr">
              <a:defRPr sz="2000" b="1">
                <a:solidFill>
                  <a:schemeClr val="accent1"/>
                </a:solidFill>
                <a:latin typeface="Arial" panose="020B0604020202020204" pitchFamily="34" charset="0"/>
              </a:defRPr>
            </a:lvl3pPr>
            <a:lvl4pPr marL="1600200" indent="-228600" algn="ctr">
              <a:defRPr sz="2000" b="1">
                <a:solidFill>
                  <a:schemeClr val="accent1"/>
                </a:solidFill>
                <a:latin typeface="Arial" panose="020B0604020202020204" pitchFamily="34" charset="0"/>
              </a:defRPr>
            </a:lvl4pPr>
            <a:lvl5pPr marL="2057400" indent="-228600" algn="ctr">
              <a:defRPr sz="2000" b="1">
                <a:solidFill>
                  <a:schemeClr val="accent1"/>
                </a:solidFill>
                <a:latin typeface="Arial" panose="020B0604020202020204" pitchFamily="34" charset="0"/>
              </a:defRPr>
            </a:lvl5pPr>
            <a:lvl6pPr marL="2514600" indent="-228600" algn="ctr" eaLnBrk="0" fontAlgn="base" hangingPunct="0">
              <a:spcBef>
                <a:spcPct val="0"/>
              </a:spcBef>
              <a:spcAft>
                <a:spcPct val="0"/>
              </a:spcAft>
              <a:defRPr sz="2000" b="1">
                <a:solidFill>
                  <a:schemeClr val="accent1"/>
                </a:solidFill>
                <a:latin typeface="Arial" panose="020B0604020202020204" pitchFamily="34" charset="0"/>
              </a:defRPr>
            </a:lvl6pPr>
            <a:lvl7pPr marL="2971800" indent="-228600" algn="ctr" eaLnBrk="0" fontAlgn="base" hangingPunct="0">
              <a:spcBef>
                <a:spcPct val="0"/>
              </a:spcBef>
              <a:spcAft>
                <a:spcPct val="0"/>
              </a:spcAft>
              <a:defRPr sz="2000" b="1">
                <a:solidFill>
                  <a:schemeClr val="accent1"/>
                </a:solidFill>
                <a:latin typeface="Arial" panose="020B0604020202020204" pitchFamily="34" charset="0"/>
              </a:defRPr>
            </a:lvl7pPr>
            <a:lvl8pPr marL="3429000" indent="-228600" algn="ctr" eaLnBrk="0" fontAlgn="base" hangingPunct="0">
              <a:spcBef>
                <a:spcPct val="0"/>
              </a:spcBef>
              <a:spcAft>
                <a:spcPct val="0"/>
              </a:spcAft>
              <a:defRPr sz="2000" b="1">
                <a:solidFill>
                  <a:schemeClr val="accent1"/>
                </a:solidFill>
                <a:latin typeface="Arial" panose="020B0604020202020204" pitchFamily="34" charset="0"/>
              </a:defRPr>
            </a:lvl8pPr>
            <a:lvl9pPr marL="3886200" indent="-228600" algn="ctr" eaLnBrk="0" fontAlgn="base" hangingPunct="0">
              <a:spcBef>
                <a:spcPct val="0"/>
              </a:spcBef>
              <a:spcAft>
                <a:spcPct val="0"/>
              </a:spcAft>
              <a:defRPr sz="2000" b="1">
                <a:solidFill>
                  <a:schemeClr val="accent1"/>
                </a:solidFill>
                <a:latin typeface="Arial" panose="020B0604020202020204" pitchFamily="34" charset="0"/>
              </a:defRPr>
            </a:lvl9pPr>
          </a:lstStyle>
          <a:p>
            <a:pPr algn="l"/>
            <a:r>
              <a:rPr lang="en-US" altLang="en-US">
                <a:solidFill>
                  <a:schemeClr val="tx1"/>
                </a:solidFill>
              </a:rPr>
              <a:t>Behaviour at the terminals of the device: e.g., C is A+B.</a:t>
            </a:r>
          </a:p>
        </p:txBody>
      </p:sp>
    </p:spTree>
  </p:cSld>
  <p:clrMapOvr>
    <a:masterClrMapping/>
  </p:clrMapOvr>
  <p:transition>
    <p:wipe dir="r"/>
  </p:transition>
</p:sld>
</file>

<file path=ppt/slides/slide6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9090" name="Text Box 2"/>
          <p:cNvSpPr txBox="1">
            <a:spLocks noChangeArrowheads="1"/>
          </p:cNvSpPr>
          <p:nvPr/>
        </p:nvSpPr>
        <p:spPr bwMode="auto">
          <a:xfrm>
            <a:off x="76200" y="50800"/>
            <a:ext cx="9067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sz="2000" b="1">
                <a:solidFill>
                  <a:schemeClr val="accent1"/>
                </a:solidFill>
                <a:latin typeface="Arial" panose="020B0604020202020204" pitchFamily="34" charset="0"/>
              </a:defRPr>
            </a:lvl1pPr>
            <a:lvl2pPr marL="742950" indent="-285750" algn="ctr">
              <a:defRPr sz="2000" b="1">
                <a:solidFill>
                  <a:schemeClr val="accent1"/>
                </a:solidFill>
                <a:latin typeface="Arial" panose="020B0604020202020204" pitchFamily="34" charset="0"/>
              </a:defRPr>
            </a:lvl2pPr>
            <a:lvl3pPr marL="1143000" indent="-228600" algn="ctr">
              <a:defRPr sz="2000" b="1">
                <a:solidFill>
                  <a:schemeClr val="accent1"/>
                </a:solidFill>
                <a:latin typeface="Arial" panose="020B0604020202020204" pitchFamily="34" charset="0"/>
              </a:defRPr>
            </a:lvl3pPr>
            <a:lvl4pPr marL="1600200" indent="-228600" algn="ctr">
              <a:defRPr sz="2000" b="1">
                <a:solidFill>
                  <a:schemeClr val="accent1"/>
                </a:solidFill>
                <a:latin typeface="Arial" panose="020B0604020202020204" pitchFamily="34" charset="0"/>
              </a:defRPr>
            </a:lvl4pPr>
            <a:lvl5pPr marL="2057400" indent="-228600" algn="ctr">
              <a:defRPr sz="2000" b="1">
                <a:solidFill>
                  <a:schemeClr val="accent1"/>
                </a:solidFill>
                <a:latin typeface="Arial" panose="020B0604020202020204" pitchFamily="34" charset="0"/>
              </a:defRPr>
            </a:lvl5pPr>
            <a:lvl6pPr marL="2514600" indent="-228600" algn="ctr" eaLnBrk="0" fontAlgn="base" hangingPunct="0">
              <a:spcBef>
                <a:spcPct val="0"/>
              </a:spcBef>
              <a:spcAft>
                <a:spcPct val="0"/>
              </a:spcAft>
              <a:defRPr sz="2000" b="1">
                <a:solidFill>
                  <a:schemeClr val="accent1"/>
                </a:solidFill>
                <a:latin typeface="Arial" panose="020B0604020202020204" pitchFamily="34" charset="0"/>
              </a:defRPr>
            </a:lvl6pPr>
            <a:lvl7pPr marL="2971800" indent="-228600" algn="ctr" eaLnBrk="0" fontAlgn="base" hangingPunct="0">
              <a:spcBef>
                <a:spcPct val="0"/>
              </a:spcBef>
              <a:spcAft>
                <a:spcPct val="0"/>
              </a:spcAft>
              <a:defRPr sz="2000" b="1">
                <a:solidFill>
                  <a:schemeClr val="accent1"/>
                </a:solidFill>
                <a:latin typeface="Arial" panose="020B0604020202020204" pitchFamily="34" charset="0"/>
              </a:defRPr>
            </a:lvl7pPr>
            <a:lvl8pPr marL="3429000" indent="-228600" algn="ctr" eaLnBrk="0" fontAlgn="base" hangingPunct="0">
              <a:spcBef>
                <a:spcPct val="0"/>
              </a:spcBef>
              <a:spcAft>
                <a:spcPct val="0"/>
              </a:spcAft>
              <a:defRPr sz="2000" b="1">
                <a:solidFill>
                  <a:schemeClr val="accent1"/>
                </a:solidFill>
                <a:latin typeface="Arial" panose="020B0604020202020204" pitchFamily="34" charset="0"/>
              </a:defRPr>
            </a:lvl8pPr>
            <a:lvl9pPr marL="3886200" indent="-228600" algn="ctr" eaLnBrk="0" fontAlgn="base" hangingPunct="0">
              <a:spcBef>
                <a:spcPct val="0"/>
              </a:spcBef>
              <a:spcAft>
                <a:spcPct val="0"/>
              </a:spcAft>
              <a:defRPr sz="2000" b="1">
                <a:solidFill>
                  <a:schemeClr val="accent1"/>
                </a:solidFill>
                <a:latin typeface="Arial" panose="020B0604020202020204" pitchFamily="34" charset="0"/>
              </a:defRPr>
            </a:lvl9pPr>
          </a:lstStyle>
          <a:p>
            <a:pPr algn="l"/>
            <a:endParaRPr lang="en-US" altLang="en-US" b="0">
              <a:solidFill>
                <a:schemeClr val="tx1"/>
              </a:solidFill>
              <a:latin typeface="Times New Roman" panose="02020603050405020304" pitchFamily="18" charset="0"/>
            </a:endParaRPr>
          </a:p>
        </p:txBody>
      </p:sp>
      <p:pic>
        <p:nvPicPr>
          <p:cNvPr id="89091"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 y="1290638"/>
            <a:ext cx="7172325" cy="5110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9092" name="Rectangle 5"/>
          <p:cNvSpPr>
            <a:spLocks noGrp="1" noChangeArrowheads="1"/>
          </p:cNvSpPr>
          <p:nvPr>
            <p:ph type="title"/>
          </p:nvPr>
        </p:nvSpPr>
        <p:spPr>
          <a:xfrm>
            <a:off x="762000" y="457200"/>
            <a:ext cx="8153400" cy="609600"/>
          </a:xfrm>
        </p:spPr>
        <p:txBody>
          <a:bodyPr/>
          <a:lstStyle/>
          <a:p>
            <a:r>
              <a:rPr lang="en-US" altLang="en-US" smtClean="0"/>
              <a:t>Taking advantage of direction of information flow </a:t>
            </a:r>
            <a:r>
              <a:rPr lang="en-US" altLang="en-US" b="0" smtClean="0"/>
              <a:t>(Davis and Hamscher, 1988)</a:t>
            </a:r>
            <a:endParaRPr lang="en-US" altLang="en-US" smtClean="0"/>
          </a:p>
        </p:txBody>
      </p:sp>
      <p:sp>
        <p:nvSpPr>
          <p:cNvPr id="89093" name="Text Box 6"/>
          <p:cNvSpPr txBox="1">
            <a:spLocks noChangeArrowheads="1"/>
          </p:cNvSpPr>
          <p:nvPr/>
        </p:nvSpPr>
        <p:spPr bwMode="auto">
          <a:xfrm>
            <a:off x="7315200" y="1462088"/>
            <a:ext cx="1822450" cy="173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ctr">
              <a:defRPr sz="2000" b="1">
                <a:solidFill>
                  <a:schemeClr val="accent1"/>
                </a:solidFill>
                <a:latin typeface="Arial" panose="020B0604020202020204" pitchFamily="34" charset="0"/>
              </a:defRPr>
            </a:lvl1pPr>
            <a:lvl2pPr marL="742950" indent="-285750" algn="ctr">
              <a:defRPr sz="2000" b="1">
                <a:solidFill>
                  <a:schemeClr val="accent1"/>
                </a:solidFill>
                <a:latin typeface="Arial" panose="020B0604020202020204" pitchFamily="34" charset="0"/>
              </a:defRPr>
            </a:lvl2pPr>
            <a:lvl3pPr marL="1143000" indent="-228600" algn="ctr">
              <a:defRPr sz="2000" b="1">
                <a:solidFill>
                  <a:schemeClr val="accent1"/>
                </a:solidFill>
                <a:latin typeface="Arial" panose="020B0604020202020204" pitchFamily="34" charset="0"/>
              </a:defRPr>
            </a:lvl3pPr>
            <a:lvl4pPr marL="1600200" indent="-228600" algn="ctr">
              <a:defRPr sz="2000" b="1">
                <a:solidFill>
                  <a:schemeClr val="accent1"/>
                </a:solidFill>
                <a:latin typeface="Arial" panose="020B0604020202020204" pitchFamily="34" charset="0"/>
              </a:defRPr>
            </a:lvl4pPr>
            <a:lvl5pPr marL="2057400" indent="-228600" algn="ctr">
              <a:defRPr sz="2000" b="1">
                <a:solidFill>
                  <a:schemeClr val="accent1"/>
                </a:solidFill>
                <a:latin typeface="Arial" panose="020B0604020202020204" pitchFamily="34" charset="0"/>
              </a:defRPr>
            </a:lvl5pPr>
            <a:lvl6pPr marL="2514600" indent="-228600" algn="ctr" eaLnBrk="0" fontAlgn="base" hangingPunct="0">
              <a:spcBef>
                <a:spcPct val="0"/>
              </a:spcBef>
              <a:spcAft>
                <a:spcPct val="0"/>
              </a:spcAft>
              <a:defRPr sz="2000" b="1">
                <a:solidFill>
                  <a:schemeClr val="accent1"/>
                </a:solidFill>
                <a:latin typeface="Arial" panose="020B0604020202020204" pitchFamily="34" charset="0"/>
              </a:defRPr>
            </a:lvl6pPr>
            <a:lvl7pPr marL="2971800" indent="-228600" algn="ctr" eaLnBrk="0" fontAlgn="base" hangingPunct="0">
              <a:spcBef>
                <a:spcPct val="0"/>
              </a:spcBef>
              <a:spcAft>
                <a:spcPct val="0"/>
              </a:spcAft>
              <a:defRPr sz="2000" b="1">
                <a:solidFill>
                  <a:schemeClr val="accent1"/>
                </a:solidFill>
                <a:latin typeface="Arial" panose="020B0604020202020204" pitchFamily="34" charset="0"/>
              </a:defRPr>
            </a:lvl7pPr>
            <a:lvl8pPr marL="3429000" indent="-228600" algn="ctr" eaLnBrk="0" fontAlgn="base" hangingPunct="0">
              <a:spcBef>
                <a:spcPct val="0"/>
              </a:spcBef>
              <a:spcAft>
                <a:spcPct val="0"/>
              </a:spcAft>
              <a:defRPr sz="2000" b="1">
                <a:solidFill>
                  <a:schemeClr val="accent1"/>
                </a:solidFill>
                <a:latin typeface="Arial" panose="020B0604020202020204" pitchFamily="34" charset="0"/>
              </a:defRPr>
            </a:lvl8pPr>
            <a:lvl9pPr marL="3886200" indent="-228600" algn="ctr" eaLnBrk="0" fontAlgn="base" hangingPunct="0">
              <a:spcBef>
                <a:spcPct val="0"/>
              </a:spcBef>
              <a:spcAft>
                <a:spcPct val="0"/>
              </a:spcAft>
              <a:defRPr sz="2000" b="1">
                <a:solidFill>
                  <a:schemeClr val="accent1"/>
                </a:solidFill>
                <a:latin typeface="Arial" panose="020B0604020202020204" pitchFamily="34" charset="0"/>
              </a:defRPr>
            </a:lvl9pPr>
          </a:lstStyle>
          <a:p>
            <a:pPr algn="l"/>
            <a:r>
              <a:rPr lang="en-US" altLang="en-US" sz="1800">
                <a:solidFill>
                  <a:schemeClr val="tx1"/>
                </a:solidFill>
              </a:rPr>
              <a:t>Either ADD-1</a:t>
            </a:r>
          </a:p>
          <a:p>
            <a:pPr algn="l"/>
            <a:r>
              <a:rPr lang="en-US" altLang="en-US" sz="1800">
                <a:solidFill>
                  <a:schemeClr val="tx1"/>
                </a:solidFill>
              </a:rPr>
              <a:t>is bad, or the</a:t>
            </a:r>
          </a:p>
          <a:p>
            <a:pPr algn="l"/>
            <a:r>
              <a:rPr lang="en-US" altLang="en-US" sz="1800">
                <a:solidFill>
                  <a:schemeClr val="tx1"/>
                </a:solidFill>
              </a:rPr>
              <a:t>inputs are </a:t>
            </a:r>
          </a:p>
          <a:p>
            <a:pPr algn="l"/>
            <a:r>
              <a:rPr lang="en-US" altLang="en-US" sz="1800">
                <a:solidFill>
                  <a:schemeClr val="tx1"/>
                </a:solidFill>
              </a:rPr>
              <a:t>incorrect</a:t>
            </a:r>
          </a:p>
          <a:p>
            <a:pPr algn="l"/>
            <a:r>
              <a:rPr lang="en-US" altLang="en-US" sz="1800">
                <a:solidFill>
                  <a:schemeClr val="tx1"/>
                </a:solidFill>
              </a:rPr>
              <a:t>(MULT-1 or</a:t>
            </a:r>
          </a:p>
          <a:p>
            <a:pPr algn="l"/>
            <a:r>
              <a:rPr lang="en-US" altLang="en-US" sz="1800">
                <a:solidFill>
                  <a:schemeClr val="tx1"/>
                </a:solidFill>
              </a:rPr>
              <a:t>MULT-2 is bad)</a:t>
            </a:r>
          </a:p>
        </p:txBody>
      </p:sp>
      <p:sp>
        <p:nvSpPr>
          <p:cNvPr id="89094" name="Line 7"/>
          <p:cNvSpPr>
            <a:spLocks noChangeShapeType="1"/>
          </p:cNvSpPr>
          <p:nvPr/>
        </p:nvSpPr>
        <p:spPr bwMode="auto">
          <a:xfrm flipH="1">
            <a:off x="7391400" y="1447800"/>
            <a:ext cx="0" cy="175260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9095" name="Line 8"/>
          <p:cNvSpPr>
            <a:spLocks noChangeShapeType="1"/>
          </p:cNvSpPr>
          <p:nvPr/>
        </p:nvSpPr>
        <p:spPr bwMode="auto">
          <a:xfrm flipH="1">
            <a:off x="6934200" y="1828800"/>
            <a:ext cx="457200" cy="381000"/>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ransition>
    <p:wipe dir="r"/>
  </p:transition>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242" name="Rectangle 2"/>
          <p:cNvSpPr>
            <a:spLocks noGrp="1" noChangeArrowheads="1"/>
          </p:cNvSpPr>
          <p:nvPr>
            <p:ph type="title" idx="4294967295"/>
          </p:nvPr>
        </p:nvSpPr>
        <p:spPr/>
        <p:txBody>
          <a:bodyPr lIns="91440" tIns="45720" rIns="91440" bIns="45720"/>
          <a:lstStyle/>
          <a:p>
            <a:r>
              <a:rPr lang="sv-SE" altLang="en-US" smtClean="0"/>
              <a:t>Why might humans be better?</a:t>
            </a:r>
            <a:endParaRPr lang="en-GB" altLang="en-US" smtClean="0"/>
          </a:p>
        </p:txBody>
      </p:sp>
      <p:sp>
        <p:nvSpPr>
          <p:cNvPr id="10243" name="Rectangle 3"/>
          <p:cNvSpPr>
            <a:spLocks noGrp="1" noChangeArrowheads="1"/>
          </p:cNvSpPr>
          <p:nvPr>
            <p:ph type="body" sz="half" idx="4294967295"/>
          </p:nvPr>
        </p:nvSpPr>
        <p:spPr>
          <a:xfrm>
            <a:off x="990600" y="1447800"/>
            <a:ext cx="3511550" cy="4514850"/>
          </a:xfrm>
        </p:spPr>
        <p:txBody>
          <a:bodyPr lIns="91440" tIns="45720" rIns="91440" bIns="45720"/>
          <a:lstStyle/>
          <a:p>
            <a:pPr>
              <a:lnSpc>
                <a:spcPct val="90000"/>
              </a:lnSpc>
              <a:buSzPct val="70000"/>
              <a:buFont typeface="Wingdings" panose="05000000000000000000" pitchFamily="2" charset="2"/>
              <a:buNone/>
            </a:pPr>
            <a:r>
              <a:rPr lang="en-GB" altLang="en-US" sz="2000" smtClean="0"/>
              <a:t>Human Expertise</a:t>
            </a:r>
          </a:p>
          <a:p>
            <a:pPr>
              <a:lnSpc>
                <a:spcPct val="90000"/>
              </a:lnSpc>
            </a:pPr>
            <a:r>
              <a:rPr lang="en-GB" altLang="en-US" sz="2000" smtClean="0"/>
              <a:t>Creative</a:t>
            </a:r>
          </a:p>
          <a:p>
            <a:pPr lvl="1">
              <a:lnSpc>
                <a:spcPct val="90000"/>
              </a:lnSpc>
            </a:pPr>
            <a:r>
              <a:rPr lang="en-GB" altLang="en-US" sz="1500" smtClean="0"/>
              <a:t>can reorganise or synthesise knowledge</a:t>
            </a:r>
          </a:p>
          <a:p>
            <a:pPr lvl="1">
              <a:lnSpc>
                <a:spcPct val="90000"/>
              </a:lnSpc>
            </a:pPr>
            <a:r>
              <a:rPr lang="en-GB" altLang="en-US" sz="1500" smtClean="0"/>
              <a:t>can use imaginative approaches</a:t>
            </a:r>
          </a:p>
          <a:p>
            <a:pPr lvl="1">
              <a:lnSpc>
                <a:spcPct val="90000"/>
              </a:lnSpc>
            </a:pPr>
            <a:r>
              <a:rPr lang="en-GB" altLang="en-US" sz="1500" smtClean="0"/>
              <a:t>can draw analogies</a:t>
            </a:r>
          </a:p>
          <a:p>
            <a:pPr>
              <a:lnSpc>
                <a:spcPct val="90000"/>
              </a:lnSpc>
            </a:pPr>
            <a:r>
              <a:rPr lang="en-GB" altLang="en-US" sz="2000" smtClean="0"/>
              <a:t>Adaptive</a:t>
            </a:r>
          </a:p>
          <a:p>
            <a:pPr lvl="1">
              <a:lnSpc>
                <a:spcPct val="90000"/>
              </a:lnSpc>
            </a:pPr>
            <a:r>
              <a:rPr lang="en-GB" altLang="en-US" sz="1500" smtClean="0"/>
              <a:t>can adjust approach</a:t>
            </a:r>
          </a:p>
          <a:p>
            <a:pPr lvl="1">
              <a:lnSpc>
                <a:spcPct val="90000"/>
              </a:lnSpc>
            </a:pPr>
            <a:r>
              <a:rPr lang="en-GB" altLang="en-US" sz="1500" smtClean="0"/>
              <a:t>c</a:t>
            </a:r>
            <a:r>
              <a:rPr lang="sv-SE" altLang="en-US" sz="1500" smtClean="0"/>
              <a:t>o</a:t>
            </a:r>
            <a:r>
              <a:rPr lang="en-GB" altLang="en-US" sz="1500" smtClean="0"/>
              <a:t>n</a:t>
            </a:r>
            <a:r>
              <a:rPr lang="sv-SE" altLang="en-US" sz="1500" smtClean="0"/>
              <a:t>tinually</a:t>
            </a:r>
            <a:r>
              <a:rPr lang="en-GB" altLang="en-US" sz="1500" smtClean="0"/>
              <a:t> learn</a:t>
            </a:r>
            <a:r>
              <a:rPr lang="sv-SE" altLang="en-US" sz="1500" smtClean="0"/>
              <a:t>ing</a:t>
            </a:r>
            <a:endParaRPr lang="en-GB" altLang="en-US" sz="1400" smtClean="0"/>
          </a:p>
        </p:txBody>
      </p:sp>
      <p:sp>
        <p:nvSpPr>
          <p:cNvPr id="10244" name="Rectangle 4"/>
          <p:cNvSpPr>
            <a:spLocks noGrp="1" noChangeArrowheads="1"/>
          </p:cNvSpPr>
          <p:nvPr>
            <p:ph type="body" sz="half" idx="4294967295"/>
          </p:nvPr>
        </p:nvSpPr>
        <p:spPr>
          <a:xfrm>
            <a:off x="4641850" y="1447800"/>
            <a:ext cx="3511550" cy="4514850"/>
          </a:xfrm>
        </p:spPr>
        <p:txBody>
          <a:bodyPr lIns="91440" tIns="45720" rIns="91440" bIns="45720"/>
          <a:lstStyle/>
          <a:p>
            <a:pPr>
              <a:buSzPct val="70000"/>
              <a:buFont typeface="Wingdings" panose="05000000000000000000" pitchFamily="2" charset="2"/>
              <a:buNone/>
            </a:pPr>
            <a:r>
              <a:rPr lang="en-GB" altLang="en-US" sz="2000" smtClean="0"/>
              <a:t>Artificial Expertise</a:t>
            </a:r>
          </a:p>
          <a:p>
            <a:r>
              <a:rPr lang="en-GB" altLang="en-US" sz="2000" smtClean="0"/>
              <a:t>Uninspired</a:t>
            </a:r>
          </a:p>
          <a:p>
            <a:pPr lvl="1"/>
            <a:r>
              <a:rPr lang="en-GB" altLang="en-US" sz="1500" smtClean="0"/>
              <a:t>very routine</a:t>
            </a:r>
          </a:p>
          <a:p>
            <a:pPr lvl="1"/>
            <a:r>
              <a:rPr lang="en-GB" altLang="en-US" sz="1500" smtClean="0"/>
              <a:t>no imagination</a:t>
            </a:r>
          </a:p>
          <a:p>
            <a:pPr lvl="1"/>
            <a:r>
              <a:rPr lang="en-GB" altLang="en-US" sz="1500" smtClean="0"/>
              <a:t>little (if any) use of analogy</a:t>
            </a:r>
            <a:endParaRPr lang="sv-SE" altLang="en-US" sz="1500" smtClean="0"/>
          </a:p>
          <a:p>
            <a:r>
              <a:rPr lang="sv-SE" altLang="en-US" sz="2000" smtClean="0"/>
              <a:t>Hard to make adaptive</a:t>
            </a:r>
            <a:endParaRPr lang="en-GB" altLang="en-US" sz="2000" smtClean="0"/>
          </a:p>
          <a:p>
            <a:pPr lvl="1"/>
            <a:r>
              <a:rPr lang="sv-SE" altLang="en-US" sz="1500" smtClean="0"/>
              <a:t>machine </a:t>
            </a:r>
            <a:r>
              <a:rPr lang="en-GB" altLang="en-US" sz="1500" smtClean="0"/>
              <a:t>le</a:t>
            </a:r>
            <a:r>
              <a:rPr lang="sv-SE" altLang="en-US" sz="1500" smtClean="0"/>
              <a:t>arning for ES very hard</a:t>
            </a:r>
            <a:endParaRPr lang="en-GB" altLang="en-US" sz="1400" smtClean="0"/>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1138" name="Rectangle 2"/>
          <p:cNvSpPr>
            <a:spLocks noGrp="1" noChangeArrowheads="1"/>
          </p:cNvSpPr>
          <p:nvPr>
            <p:ph type="title"/>
          </p:nvPr>
        </p:nvSpPr>
        <p:spPr/>
        <p:txBody>
          <a:bodyPr/>
          <a:lstStyle/>
          <a:p>
            <a:r>
              <a:rPr lang="en-US" altLang="en-US" smtClean="0"/>
              <a:t>Fault diagnosis procedure</a:t>
            </a:r>
          </a:p>
        </p:txBody>
      </p:sp>
      <p:sp>
        <p:nvSpPr>
          <p:cNvPr id="91139" name="Rectangle 3"/>
          <p:cNvSpPr>
            <a:spLocks noGrp="1" noChangeArrowheads="1"/>
          </p:cNvSpPr>
          <p:nvPr>
            <p:ph type="body" idx="1"/>
          </p:nvPr>
        </p:nvSpPr>
        <p:spPr/>
        <p:txBody>
          <a:bodyPr/>
          <a:lstStyle/>
          <a:p>
            <a:pPr>
              <a:buFontTx/>
              <a:buChar char="•"/>
            </a:pPr>
            <a:r>
              <a:rPr lang="en-US" altLang="en-US" smtClean="0"/>
              <a:t> Generate hypotheses: identify the faulty component(s) , e.g., ADD-1 is not faulty</a:t>
            </a:r>
          </a:p>
          <a:p>
            <a:pPr>
              <a:buFontTx/>
              <a:buChar char="•"/>
            </a:pPr>
            <a:r>
              <a:rPr lang="en-US" altLang="en-US" smtClean="0"/>
              <a:t> Test hypotheses: Can they explain the observed behavior?</a:t>
            </a:r>
          </a:p>
          <a:p>
            <a:pPr>
              <a:buFontTx/>
              <a:buChar char="•"/>
            </a:pPr>
            <a:r>
              <a:rPr lang="en-US" altLang="en-US" smtClean="0"/>
              <a:t> Discriminate between hypotheses: What additional information is necessary to resolve conflicts?</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2162" name="Rectangle 2"/>
          <p:cNvSpPr>
            <a:spLocks noGrp="1" noChangeArrowheads="1"/>
          </p:cNvSpPr>
          <p:nvPr>
            <p:ph type="title"/>
          </p:nvPr>
        </p:nvSpPr>
        <p:spPr/>
        <p:txBody>
          <a:bodyPr/>
          <a:lstStyle/>
          <a:p>
            <a:r>
              <a:rPr lang="en-US" altLang="en-US" smtClean="0"/>
              <a:t>Case-based reasoning (CBR)</a:t>
            </a:r>
          </a:p>
        </p:txBody>
      </p:sp>
      <p:sp>
        <p:nvSpPr>
          <p:cNvPr id="92163" name="Rectangle 3"/>
          <p:cNvSpPr>
            <a:spLocks noGrp="1" noChangeArrowheads="1"/>
          </p:cNvSpPr>
          <p:nvPr>
            <p:ph type="body" idx="1"/>
          </p:nvPr>
        </p:nvSpPr>
        <p:spPr/>
        <p:txBody>
          <a:bodyPr/>
          <a:lstStyle/>
          <a:p>
            <a:r>
              <a:rPr lang="en-US" altLang="en-US" sz="2000" smtClean="0"/>
              <a:t>Allows reference to past “cases” to solve new situations.</a:t>
            </a:r>
          </a:p>
          <a:p>
            <a:r>
              <a:rPr lang="sv-SE" altLang="en-US" sz="2000" smtClean="0"/>
              <a:t>Operates at a more shallow level. Rather than attempt to derive explict rules or relationships, we rely on a historical database of previous examples</a:t>
            </a:r>
          </a:p>
          <a:p>
            <a:pPr lvl="1"/>
            <a:r>
              <a:rPr lang="sv-SE" altLang="en-US" sz="2000" smtClean="0"/>
              <a:t>Both successes and failures</a:t>
            </a:r>
          </a:p>
          <a:p>
            <a:r>
              <a:rPr lang="sv-SE" altLang="en-US" sz="2000" smtClean="0"/>
              <a:t>We then try to match the current problem to similar historical examples and find likely successful actions or correct diagnoses</a:t>
            </a:r>
          </a:p>
          <a:p>
            <a:r>
              <a:rPr lang="sv-SE" altLang="en-US" sz="2000" smtClean="0"/>
              <a:t>The nice thing about case based reasoning is that we can add in our current problem, once we know whether our solution was successful or not.</a:t>
            </a:r>
          </a:p>
          <a:p>
            <a:r>
              <a:rPr lang="en-US" altLang="en-US" sz="2000" smtClean="0"/>
              <a:t>Medicine, law, programming, car repairs, …</a:t>
            </a:r>
          </a:p>
          <a:p>
            <a:endParaRPr lang="en-US" altLang="en-US" sz="2000" smtClean="0"/>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p:txBody>
          <a:bodyPr/>
          <a:lstStyle/>
          <a:p>
            <a:r>
              <a:rPr lang="en-US" altLang="en-US" smtClean="0"/>
              <a:t>Common steps performed by a </a:t>
            </a:r>
            <a:br>
              <a:rPr lang="en-US" altLang="en-US" smtClean="0"/>
            </a:br>
            <a:r>
              <a:rPr lang="en-US" altLang="en-US" smtClean="0"/>
              <a:t>case-based reasoner</a:t>
            </a:r>
          </a:p>
        </p:txBody>
      </p:sp>
      <p:sp>
        <p:nvSpPr>
          <p:cNvPr id="93187" name="Rectangle 3"/>
          <p:cNvSpPr>
            <a:spLocks noGrp="1" noChangeArrowheads="1"/>
          </p:cNvSpPr>
          <p:nvPr>
            <p:ph type="body" idx="1"/>
          </p:nvPr>
        </p:nvSpPr>
        <p:spPr/>
        <p:txBody>
          <a:bodyPr/>
          <a:lstStyle/>
          <a:p>
            <a:pPr>
              <a:buFontTx/>
              <a:buChar char="•"/>
            </a:pPr>
            <a:r>
              <a:rPr lang="en-US" altLang="en-US" smtClean="0"/>
              <a:t> Retrieve appropriate cases from memory</a:t>
            </a:r>
          </a:p>
          <a:p>
            <a:pPr>
              <a:buFontTx/>
              <a:buChar char="•"/>
            </a:pPr>
            <a:r>
              <a:rPr lang="en-US" altLang="en-US" smtClean="0"/>
              <a:t> Modify a retrieved case so that it will apply to the current situation</a:t>
            </a:r>
          </a:p>
          <a:p>
            <a:pPr>
              <a:buFontTx/>
              <a:buChar char="•"/>
            </a:pPr>
            <a:r>
              <a:rPr lang="en-US" altLang="en-US" smtClean="0"/>
              <a:t> Apply the transformed case</a:t>
            </a:r>
          </a:p>
          <a:p>
            <a:pPr>
              <a:buFontTx/>
              <a:buChar char="•"/>
            </a:pPr>
            <a:r>
              <a:rPr lang="en-US" altLang="en-US" smtClean="0"/>
              <a:t> Save the solution, with a record of success or failure, for future use</a:t>
            </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4210" name="Rectangle 2"/>
          <p:cNvSpPr>
            <a:spLocks noGrp="1" noChangeArrowheads="1"/>
          </p:cNvSpPr>
          <p:nvPr>
            <p:ph type="title"/>
          </p:nvPr>
        </p:nvSpPr>
        <p:spPr>
          <a:xfrm>
            <a:off x="762000" y="457200"/>
            <a:ext cx="8153400" cy="609600"/>
          </a:xfrm>
        </p:spPr>
        <p:txBody>
          <a:bodyPr/>
          <a:lstStyle/>
          <a:p>
            <a:r>
              <a:rPr lang="en-US" altLang="en-US" smtClean="0"/>
              <a:t>Preference heuristics to help organize the storage and retrieval cases</a:t>
            </a:r>
          </a:p>
        </p:txBody>
      </p:sp>
      <p:sp>
        <p:nvSpPr>
          <p:cNvPr id="94211" name="Rectangle 3"/>
          <p:cNvSpPr>
            <a:spLocks noGrp="1" noChangeArrowheads="1"/>
          </p:cNvSpPr>
          <p:nvPr>
            <p:ph type="body" idx="1"/>
          </p:nvPr>
        </p:nvSpPr>
        <p:spPr/>
        <p:txBody>
          <a:bodyPr/>
          <a:lstStyle/>
          <a:p>
            <a:pPr>
              <a:buFontTx/>
              <a:buChar char="•"/>
            </a:pPr>
            <a:r>
              <a:rPr lang="en-US" altLang="en-US" smtClean="0"/>
              <a:t>Goal directed preference: Retrieve cases that have the same goal as the current situation</a:t>
            </a:r>
          </a:p>
          <a:p>
            <a:pPr>
              <a:buFontTx/>
              <a:buChar char="•"/>
            </a:pPr>
            <a:r>
              <a:rPr lang="en-US" altLang="en-US" smtClean="0"/>
              <a:t>Salient-feature preference: Prefer cases that match the most important features or those matching the largest number of important features</a:t>
            </a:r>
          </a:p>
          <a:p>
            <a:pPr>
              <a:buFontTx/>
              <a:buChar char="•"/>
            </a:pPr>
            <a:r>
              <a:rPr lang="en-US" altLang="en-US" smtClean="0"/>
              <a:t>Specify preference: Look for as exact as possible matches of features before considering more general matches</a:t>
            </a:r>
          </a:p>
          <a:p>
            <a:pPr>
              <a:buFontTx/>
              <a:buChar char="•"/>
            </a:pPr>
            <a:r>
              <a:rPr lang="en-US" altLang="en-US" smtClean="0"/>
              <a:t>Recency preference: Prefer cases used most recently</a:t>
            </a:r>
          </a:p>
          <a:p>
            <a:pPr>
              <a:buFontTx/>
              <a:buChar char="•"/>
            </a:pPr>
            <a:r>
              <a:rPr lang="en-US" altLang="en-US" smtClean="0"/>
              <a:t>Ease of adaptation preference: Use first cases most easily adapted to the current situation</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5234" name="Text Box 2"/>
          <p:cNvSpPr txBox="1">
            <a:spLocks noChangeArrowheads="1"/>
          </p:cNvSpPr>
          <p:nvPr/>
        </p:nvSpPr>
        <p:spPr bwMode="auto">
          <a:xfrm>
            <a:off x="76200" y="50800"/>
            <a:ext cx="9067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sz="2000" b="1">
                <a:solidFill>
                  <a:schemeClr val="accent1"/>
                </a:solidFill>
                <a:latin typeface="Arial" panose="020B0604020202020204" pitchFamily="34" charset="0"/>
              </a:defRPr>
            </a:lvl1pPr>
            <a:lvl2pPr marL="742950" indent="-285750" algn="ctr">
              <a:defRPr sz="2000" b="1">
                <a:solidFill>
                  <a:schemeClr val="accent1"/>
                </a:solidFill>
                <a:latin typeface="Arial" panose="020B0604020202020204" pitchFamily="34" charset="0"/>
              </a:defRPr>
            </a:lvl2pPr>
            <a:lvl3pPr marL="1143000" indent="-228600" algn="ctr">
              <a:defRPr sz="2000" b="1">
                <a:solidFill>
                  <a:schemeClr val="accent1"/>
                </a:solidFill>
                <a:latin typeface="Arial" panose="020B0604020202020204" pitchFamily="34" charset="0"/>
              </a:defRPr>
            </a:lvl3pPr>
            <a:lvl4pPr marL="1600200" indent="-228600" algn="ctr">
              <a:defRPr sz="2000" b="1">
                <a:solidFill>
                  <a:schemeClr val="accent1"/>
                </a:solidFill>
                <a:latin typeface="Arial" panose="020B0604020202020204" pitchFamily="34" charset="0"/>
              </a:defRPr>
            </a:lvl4pPr>
            <a:lvl5pPr marL="2057400" indent="-228600" algn="ctr">
              <a:defRPr sz="2000" b="1">
                <a:solidFill>
                  <a:schemeClr val="accent1"/>
                </a:solidFill>
                <a:latin typeface="Arial" panose="020B0604020202020204" pitchFamily="34" charset="0"/>
              </a:defRPr>
            </a:lvl5pPr>
            <a:lvl6pPr marL="2514600" indent="-228600" algn="ctr" eaLnBrk="0" fontAlgn="base" hangingPunct="0">
              <a:spcBef>
                <a:spcPct val="0"/>
              </a:spcBef>
              <a:spcAft>
                <a:spcPct val="0"/>
              </a:spcAft>
              <a:defRPr sz="2000" b="1">
                <a:solidFill>
                  <a:schemeClr val="accent1"/>
                </a:solidFill>
                <a:latin typeface="Arial" panose="020B0604020202020204" pitchFamily="34" charset="0"/>
              </a:defRPr>
            </a:lvl6pPr>
            <a:lvl7pPr marL="2971800" indent="-228600" algn="ctr" eaLnBrk="0" fontAlgn="base" hangingPunct="0">
              <a:spcBef>
                <a:spcPct val="0"/>
              </a:spcBef>
              <a:spcAft>
                <a:spcPct val="0"/>
              </a:spcAft>
              <a:defRPr sz="2000" b="1">
                <a:solidFill>
                  <a:schemeClr val="accent1"/>
                </a:solidFill>
                <a:latin typeface="Arial" panose="020B0604020202020204" pitchFamily="34" charset="0"/>
              </a:defRPr>
            </a:lvl7pPr>
            <a:lvl8pPr marL="3429000" indent="-228600" algn="ctr" eaLnBrk="0" fontAlgn="base" hangingPunct="0">
              <a:spcBef>
                <a:spcPct val="0"/>
              </a:spcBef>
              <a:spcAft>
                <a:spcPct val="0"/>
              </a:spcAft>
              <a:defRPr sz="2000" b="1">
                <a:solidFill>
                  <a:schemeClr val="accent1"/>
                </a:solidFill>
                <a:latin typeface="Arial" panose="020B0604020202020204" pitchFamily="34" charset="0"/>
              </a:defRPr>
            </a:lvl8pPr>
            <a:lvl9pPr marL="3886200" indent="-228600" algn="ctr" eaLnBrk="0" fontAlgn="base" hangingPunct="0">
              <a:spcBef>
                <a:spcPct val="0"/>
              </a:spcBef>
              <a:spcAft>
                <a:spcPct val="0"/>
              </a:spcAft>
              <a:defRPr sz="2000" b="1">
                <a:solidFill>
                  <a:schemeClr val="accent1"/>
                </a:solidFill>
                <a:latin typeface="Arial" panose="020B0604020202020204" pitchFamily="34" charset="0"/>
              </a:defRPr>
            </a:lvl9pPr>
          </a:lstStyle>
          <a:p>
            <a:pPr algn="l"/>
            <a:endParaRPr lang="en-US" altLang="en-US" b="0">
              <a:solidFill>
                <a:schemeClr val="tx1"/>
              </a:solidFill>
              <a:latin typeface="Times New Roman" panose="02020603050405020304" pitchFamily="18" charset="0"/>
            </a:endParaRPr>
          </a:p>
        </p:txBody>
      </p:sp>
      <p:pic>
        <p:nvPicPr>
          <p:cNvPr id="95235"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35075" y="1260475"/>
            <a:ext cx="6673850" cy="544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5236" name="Rectangle 5"/>
          <p:cNvSpPr>
            <a:spLocks noGrp="1" noChangeArrowheads="1"/>
          </p:cNvSpPr>
          <p:nvPr>
            <p:ph type="title"/>
          </p:nvPr>
        </p:nvSpPr>
        <p:spPr>
          <a:xfrm>
            <a:off x="762000" y="457200"/>
            <a:ext cx="8001000" cy="609600"/>
          </a:xfrm>
        </p:spPr>
        <p:txBody>
          <a:bodyPr/>
          <a:lstStyle/>
          <a:p>
            <a:pPr algn="ctr"/>
            <a:r>
              <a:rPr lang="en-US" altLang="en-US" smtClean="0"/>
              <a:t>Transformational analogy</a:t>
            </a:r>
          </a:p>
        </p:txBody>
      </p:sp>
    </p:spTree>
  </p:cSld>
  <p:clrMapOvr>
    <a:masterClrMapping/>
  </p:clrMapOvr>
  <p:transition>
    <p:wipe dir="r"/>
  </p:transition>
</p:sld>
</file>

<file path=ppt/slides/slide7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7282" name="Rectangle 2"/>
          <p:cNvSpPr>
            <a:spLocks noGrp="1" noChangeArrowheads="1"/>
          </p:cNvSpPr>
          <p:nvPr>
            <p:ph type="title"/>
          </p:nvPr>
        </p:nvSpPr>
        <p:spPr/>
        <p:txBody>
          <a:bodyPr/>
          <a:lstStyle/>
          <a:p>
            <a:r>
              <a:rPr lang="en-US" altLang="en-US" smtClean="0"/>
              <a:t>Advantages of a rule-based approach</a:t>
            </a:r>
          </a:p>
        </p:txBody>
      </p:sp>
      <p:sp>
        <p:nvSpPr>
          <p:cNvPr id="97283" name="Rectangle 3"/>
          <p:cNvSpPr>
            <a:spLocks noGrp="1" noChangeArrowheads="1"/>
          </p:cNvSpPr>
          <p:nvPr>
            <p:ph type="body" idx="1"/>
          </p:nvPr>
        </p:nvSpPr>
        <p:spPr/>
        <p:txBody>
          <a:bodyPr/>
          <a:lstStyle/>
          <a:p>
            <a:pPr marL="457200" indent="-457200">
              <a:buFontTx/>
              <a:buChar char="•"/>
            </a:pPr>
            <a:r>
              <a:rPr lang="en-US" altLang="en-US" smtClean="0"/>
              <a:t>Ability to directly use experiential knowledge acquired from human experts</a:t>
            </a:r>
          </a:p>
          <a:p>
            <a:pPr marL="457200" indent="-457200">
              <a:buFontTx/>
              <a:buChar char="•"/>
            </a:pPr>
            <a:r>
              <a:rPr lang="en-US" altLang="en-US" smtClean="0"/>
              <a:t>Mapping of rules to state space search</a:t>
            </a:r>
          </a:p>
          <a:p>
            <a:pPr marL="457200" indent="-457200">
              <a:buFontTx/>
              <a:buChar char="•"/>
            </a:pPr>
            <a:r>
              <a:rPr lang="en-US" altLang="en-US" smtClean="0"/>
              <a:t>Separation of knowledge from control</a:t>
            </a:r>
          </a:p>
          <a:p>
            <a:pPr marL="457200" indent="-457200">
              <a:buFontTx/>
              <a:buChar char="•"/>
            </a:pPr>
            <a:r>
              <a:rPr lang="en-US" altLang="en-US" smtClean="0"/>
              <a:t>Possibility of good performance in limited domains</a:t>
            </a:r>
          </a:p>
          <a:p>
            <a:pPr marL="457200" indent="-457200">
              <a:buFontTx/>
              <a:buChar char="•"/>
            </a:pPr>
            <a:r>
              <a:rPr lang="en-US" altLang="en-US" smtClean="0"/>
              <a:t>Good explanation facilities</a:t>
            </a: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8306" name="Rectangle 2"/>
          <p:cNvSpPr>
            <a:spLocks noGrp="1" noChangeArrowheads="1"/>
          </p:cNvSpPr>
          <p:nvPr>
            <p:ph type="title"/>
          </p:nvPr>
        </p:nvSpPr>
        <p:spPr/>
        <p:txBody>
          <a:bodyPr/>
          <a:lstStyle/>
          <a:p>
            <a:r>
              <a:rPr lang="en-US" altLang="en-US" smtClean="0"/>
              <a:t>Disadvantages of a rule-based approach</a:t>
            </a:r>
          </a:p>
        </p:txBody>
      </p:sp>
      <p:sp>
        <p:nvSpPr>
          <p:cNvPr id="98307" name="Rectangle 3"/>
          <p:cNvSpPr>
            <a:spLocks noGrp="1" noChangeArrowheads="1"/>
          </p:cNvSpPr>
          <p:nvPr>
            <p:ph type="body" idx="1"/>
          </p:nvPr>
        </p:nvSpPr>
        <p:spPr/>
        <p:txBody>
          <a:bodyPr/>
          <a:lstStyle/>
          <a:p>
            <a:pPr marL="457200" indent="-457200">
              <a:buFontTx/>
              <a:buChar char="•"/>
            </a:pPr>
            <a:r>
              <a:rPr lang="en-US" altLang="en-US" smtClean="0"/>
              <a:t>Highly heuristic nature of rules not capturing the functional (or model-based) knowledge of the domain</a:t>
            </a:r>
          </a:p>
          <a:p>
            <a:pPr marL="457200" indent="-457200">
              <a:buFontTx/>
              <a:buChar char="•"/>
            </a:pPr>
            <a:r>
              <a:rPr lang="en-US" altLang="en-US" smtClean="0"/>
              <a:t>Brittle nature of heuristic rules</a:t>
            </a:r>
          </a:p>
          <a:p>
            <a:pPr marL="457200" indent="-457200">
              <a:buFontTx/>
              <a:buChar char="•"/>
            </a:pPr>
            <a:r>
              <a:rPr lang="en-US" altLang="en-US" smtClean="0"/>
              <a:t>Rapid degradation of heuristic rules</a:t>
            </a:r>
          </a:p>
          <a:p>
            <a:pPr marL="457200" indent="-457200">
              <a:buFontTx/>
              <a:buChar char="•"/>
            </a:pPr>
            <a:r>
              <a:rPr lang="en-US" altLang="en-US" smtClean="0"/>
              <a:t>Descriptive (rather than theoretical) nature of explanation rules</a:t>
            </a:r>
          </a:p>
          <a:p>
            <a:pPr marL="457200" indent="-457200">
              <a:buFontTx/>
              <a:buChar char="•"/>
            </a:pPr>
            <a:r>
              <a:rPr lang="en-US" altLang="en-US" smtClean="0"/>
              <a:t>Highly task dependent knowledge </a:t>
            </a: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9330" name="Rectangle 2"/>
          <p:cNvSpPr>
            <a:spLocks noGrp="1" noChangeArrowheads="1"/>
          </p:cNvSpPr>
          <p:nvPr>
            <p:ph type="title"/>
          </p:nvPr>
        </p:nvSpPr>
        <p:spPr/>
        <p:txBody>
          <a:bodyPr/>
          <a:lstStyle/>
          <a:p>
            <a:r>
              <a:rPr lang="en-US" altLang="en-US" smtClean="0"/>
              <a:t>Advantages of model-based reasoning</a:t>
            </a:r>
          </a:p>
        </p:txBody>
      </p:sp>
      <p:sp>
        <p:nvSpPr>
          <p:cNvPr id="99331" name="Rectangle 3"/>
          <p:cNvSpPr>
            <a:spLocks noGrp="1" noChangeArrowheads="1"/>
          </p:cNvSpPr>
          <p:nvPr>
            <p:ph type="body" idx="1"/>
          </p:nvPr>
        </p:nvSpPr>
        <p:spPr/>
        <p:txBody>
          <a:bodyPr/>
          <a:lstStyle/>
          <a:p>
            <a:pPr>
              <a:buFontTx/>
              <a:buChar char="•"/>
            </a:pPr>
            <a:r>
              <a:rPr lang="en-US" altLang="en-US" smtClean="0"/>
              <a:t> Ability to use functional/structure of the domain</a:t>
            </a:r>
          </a:p>
          <a:p>
            <a:pPr>
              <a:buFontTx/>
              <a:buChar char="•"/>
            </a:pPr>
            <a:r>
              <a:rPr lang="en-US" altLang="en-US" smtClean="0"/>
              <a:t> Robustness due to ability to resort to first principles</a:t>
            </a:r>
          </a:p>
          <a:p>
            <a:pPr>
              <a:buFontTx/>
              <a:buChar char="•"/>
            </a:pPr>
            <a:r>
              <a:rPr lang="en-US" altLang="en-US" smtClean="0"/>
              <a:t> Transferable knowledge</a:t>
            </a:r>
          </a:p>
          <a:p>
            <a:pPr>
              <a:buFontTx/>
              <a:buChar char="•"/>
            </a:pPr>
            <a:r>
              <a:rPr lang="en-US" altLang="en-US" smtClean="0"/>
              <a:t> Ability to provide causal explanations</a:t>
            </a: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0354" name="Rectangle 2"/>
          <p:cNvSpPr>
            <a:spLocks noGrp="1" noChangeArrowheads="1"/>
          </p:cNvSpPr>
          <p:nvPr>
            <p:ph type="title"/>
          </p:nvPr>
        </p:nvSpPr>
        <p:spPr/>
        <p:txBody>
          <a:bodyPr/>
          <a:lstStyle/>
          <a:p>
            <a:r>
              <a:rPr lang="en-US" altLang="en-US" smtClean="0"/>
              <a:t>Advantages of model-based reasoning</a:t>
            </a:r>
          </a:p>
        </p:txBody>
      </p:sp>
      <p:sp>
        <p:nvSpPr>
          <p:cNvPr id="100355" name="Rectangle 3"/>
          <p:cNvSpPr>
            <a:spLocks noGrp="1" noChangeArrowheads="1"/>
          </p:cNvSpPr>
          <p:nvPr>
            <p:ph type="body" idx="1"/>
          </p:nvPr>
        </p:nvSpPr>
        <p:spPr/>
        <p:txBody>
          <a:bodyPr/>
          <a:lstStyle/>
          <a:p>
            <a:pPr>
              <a:buFontTx/>
              <a:buChar char="•"/>
            </a:pPr>
            <a:r>
              <a:rPr lang="en-US" altLang="en-US" smtClean="0"/>
              <a:t> Lack of experimental (descriptive) knowledge of the domain</a:t>
            </a:r>
          </a:p>
          <a:p>
            <a:pPr>
              <a:buFontTx/>
              <a:buChar char="•"/>
            </a:pPr>
            <a:r>
              <a:rPr lang="en-US" altLang="en-US" smtClean="0"/>
              <a:t> Requirement for an explicit domain model</a:t>
            </a:r>
          </a:p>
          <a:p>
            <a:pPr>
              <a:buFontTx/>
              <a:buChar char="•"/>
            </a:pPr>
            <a:r>
              <a:rPr lang="en-US" altLang="en-US" smtClean="0"/>
              <a:t> High complexity</a:t>
            </a:r>
          </a:p>
          <a:p>
            <a:pPr>
              <a:buFontTx/>
              <a:buChar char="•"/>
            </a:pPr>
            <a:r>
              <a:rPr lang="en-US" altLang="en-US" smtClean="0"/>
              <a:t> Unability to deal with exceptional situations</a:t>
            </a: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1378" name="Rectangle 2"/>
          <p:cNvSpPr>
            <a:spLocks noGrp="1" noChangeArrowheads="1"/>
          </p:cNvSpPr>
          <p:nvPr>
            <p:ph type="title"/>
          </p:nvPr>
        </p:nvSpPr>
        <p:spPr/>
        <p:txBody>
          <a:bodyPr/>
          <a:lstStyle/>
          <a:p>
            <a:r>
              <a:rPr lang="en-US" altLang="en-US" smtClean="0"/>
              <a:t>Advantages of case-based reasoning</a:t>
            </a:r>
          </a:p>
        </p:txBody>
      </p:sp>
      <p:sp>
        <p:nvSpPr>
          <p:cNvPr id="101379" name="Rectangle 3"/>
          <p:cNvSpPr>
            <a:spLocks noGrp="1" noChangeArrowheads="1"/>
          </p:cNvSpPr>
          <p:nvPr>
            <p:ph type="body" idx="1"/>
          </p:nvPr>
        </p:nvSpPr>
        <p:spPr/>
        <p:txBody>
          <a:bodyPr/>
          <a:lstStyle/>
          <a:p>
            <a:pPr>
              <a:buFontTx/>
              <a:buChar char="•"/>
            </a:pPr>
            <a:r>
              <a:rPr lang="en-US" altLang="en-US" smtClean="0"/>
              <a:t> Ability to encode historical knowledge directly</a:t>
            </a:r>
          </a:p>
          <a:p>
            <a:pPr>
              <a:buFontTx/>
              <a:buChar char="•"/>
            </a:pPr>
            <a:r>
              <a:rPr lang="en-US" altLang="en-US" smtClean="0"/>
              <a:t> Achieving speed-up in reasoning using shortcuts</a:t>
            </a:r>
          </a:p>
          <a:p>
            <a:pPr>
              <a:buFontTx/>
              <a:buChar char="•"/>
            </a:pPr>
            <a:r>
              <a:rPr lang="en-US" altLang="en-US" smtClean="0"/>
              <a:t> Avoiding past errors and exploiting past successes</a:t>
            </a:r>
          </a:p>
          <a:p>
            <a:pPr>
              <a:buFontTx/>
              <a:buChar char="•"/>
            </a:pPr>
            <a:r>
              <a:rPr lang="en-US" altLang="en-US" smtClean="0"/>
              <a:t> No (strong) requirement for an extensive analysis of domain knowledge</a:t>
            </a:r>
          </a:p>
          <a:p>
            <a:pPr>
              <a:buFontTx/>
              <a:buChar char="•"/>
            </a:pPr>
            <a:r>
              <a:rPr lang="en-US" altLang="en-US" smtClean="0"/>
              <a:t> Added problems solving power via appropriate indexing strategies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266" name="Rectangle 2"/>
          <p:cNvSpPr>
            <a:spLocks noGrp="1" noChangeArrowheads="1"/>
          </p:cNvSpPr>
          <p:nvPr>
            <p:ph type="title" idx="4294967295"/>
          </p:nvPr>
        </p:nvSpPr>
        <p:spPr/>
        <p:txBody>
          <a:bodyPr lIns="91440" tIns="45720" rIns="91440" bIns="45720"/>
          <a:lstStyle/>
          <a:p>
            <a:r>
              <a:rPr lang="sv-SE" altLang="en-US" smtClean="0"/>
              <a:t>Why might humans be better?</a:t>
            </a:r>
            <a:endParaRPr lang="en-GB" altLang="en-US" smtClean="0"/>
          </a:p>
        </p:txBody>
      </p:sp>
      <p:sp>
        <p:nvSpPr>
          <p:cNvPr id="11267" name="Rectangle 3"/>
          <p:cNvSpPr>
            <a:spLocks noGrp="1" noChangeArrowheads="1"/>
          </p:cNvSpPr>
          <p:nvPr>
            <p:ph type="body" sz="half" idx="4294967295"/>
          </p:nvPr>
        </p:nvSpPr>
        <p:spPr>
          <a:xfrm>
            <a:off x="990600" y="1447800"/>
            <a:ext cx="3511550" cy="4514850"/>
          </a:xfrm>
        </p:spPr>
        <p:txBody>
          <a:bodyPr lIns="91440" tIns="45720" rIns="91440" bIns="45720"/>
          <a:lstStyle/>
          <a:p>
            <a:pPr>
              <a:buSzPct val="70000"/>
              <a:buFont typeface="Wingdings" panose="05000000000000000000" pitchFamily="2" charset="2"/>
              <a:buNone/>
            </a:pPr>
            <a:r>
              <a:rPr lang="en-GB" altLang="en-US" sz="2000" smtClean="0"/>
              <a:t>Human Expertise</a:t>
            </a:r>
          </a:p>
          <a:p>
            <a:r>
              <a:rPr lang="en-GB" altLang="en-US" sz="2000" smtClean="0"/>
              <a:t>Sensory experience</a:t>
            </a:r>
          </a:p>
          <a:p>
            <a:pPr lvl="1"/>
            <a:r>
              <a:rPr lang="en-GB" altLang="en-US" sz="1500" smtClean="0"/>
              <a:t>can use all senses: visual, tactile, olfactory</a:t>
            </a:r>
          </a:p>
          <a:p>
            <a:pPr lvl="1"/>
            <a:r>
              <a:rPr lang="en-GB" altLang="en-US" sz="1500" smtClean="0"/>
              <a:t>“picture is worth 1000 words”</a:t>
            </a:r>
          </a:p>
          <a:p>
            <a:r>
              <a:rPr lang="en-GB" altLang="en-US" sz="2000" smtClean="0"/>
              <a:t>Broad focus</a:t>
            </a:r>
          </a:p>
          <a:p>
            <a:pPr lvl="1"/>
            <a:r>
              <a:rPr lang="en-GB" altLang="en-US" sz="1500" smtClean="0"/>
              <a:t>can look at “big picture”</a:t>
            </a:r>
            <a:endParaRPr lang="sv-SE" altLang="en-US" sz="1500" smtClean="0"/>
          </a:p>
          <a:p>
            <a:pPr lvl="1"/>
            <a:r>
              <a:rPr lang="sv-SE" altLang="en-US" sz="1500" smtClean="0"/>
              <a:t>common sense knowledge</a:t>
            </a:r>
            <a:endParaRPr lang="en-GB" altLang="en-US" sz="1500" smtClean="0"/>
          </a:p>
        </p:txBody>
      </p:sp>
      <p:sp>
        <p:nvSpPr>
          <p:cNvPr id="11268" name="Rectangle 4"/>
          <p:cNvSpPr>
            <a:spLocks noGrp="1" noChangeArrowheads="1"/>
          </p:cNvSpPr>
          <p:nvPr>
            <p:ph type="body" sz="half" idx="4294967295"/>
          </p:nvPr>
        </p:nvSpPr>
        <p:spPr>
          <a:xfrm>
            <a:off x="4641850" y="1447800"/>
            <a:ext cx="3511550" cy="4514850"/>
          </a:xfrm>
        </p:spPr>
        <p:txBody>
          <a:bodyPr lIns="91440" tIns="45720" rIns="91440" bIns="45720"/>
          <a:lstStyle/>
          <a:p>
            <a:pPr>
              <a:buSzPct val="70000"/>
              <a:buFont typeface="Wingdings" panose="05000000000000000000" pitchFamily="2" charset="2"/>
              <a:buNone/>
            </a:pPr>
            <a:r>
              <a:rPr lang="en-GB" altLang="en-US" sz="2200" smtClean="0"/>
              <a:t>Artificial Expertise</a:t>
            </a:r>
          </a:p>
          <a:p>
            <a:r>
              <a:rPr lang="en-GB" altLang="en-US" sz="2200" smtClean="0"/>
              <a:t>Symbolic input</a:t>
            </a:r>
          </a:p>
          <a:p>
            <a:pPr lvl="1"/>
            <a:r>
              <a:rPr lang="en-GB" altLang="en-US" sz="1500" smtClean="0"/>
              <a:t>can only manipulate ideas and concepts</a:t>
            </a:r>
            <a:endParaRPr lang="sv-SE" altLang="en-US" sz="1500" smtClean="0"/>
          </a:p>
          <a:p>
            <a:r>
              <a:rPr lang="en-GB" altLang="en-US" sz="2200" smtClean="0"/>
              <a:t>Narrow focus</a:t>
            </a:r>
          </a:p>
          <a:p>
            <a:pPr lvl="1"/>
            <a:r>
              <a:rPr lang="en-GB" altLang="en-US" sz="1500" smtClean="0"/>
              <a:t>very focussed</a:t>
            </a:r>
          </a:p>
          <a:p>
            <a:pPr lvl="1"/>
            <a:r>
              <a:rPr lang="en-GB" altLang="en-US" sz="1500" smtClean="0"/>
              <a:t>acquiring knowledge</a:t>
            </a:r>
            <a:r>
              <a:rPr lang="sv-SE" altLang="en-US" sz="1500" smtClean="0"/>
              <a:t> expensive</a:t>
            </a:r>
          </a:p>
          <a:p>
            <a:endParaRPr lang="en-GB" altLang="en-US" sz="2000" b="0" smtClean="0">
              <a:solidFill>
                <a:schemeClr val="accent1"/>
              </a:solidFill>
            </a:endParaRPr>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2402" name="Rectangle 2"/>
          <p:cNvSpPr>
            <a:spLocks noGrp="1" noChangeArrowheads="1"/>
          </p:cNvSpPr>
          <p:nvPr>
            <p:ph type="title"/>
          </p:nvPr>
        </p:nvSpPr>
        <p:spPr/>
        <p:txBody>
          <a:bodyPr/>
          <a:lstStyle/>
          <a:p>
            <a:r>
              <a:rPr lang="en-US" altLang="en-US" smtClean="0"/>
              <a:t>Disadvantages of case-based reasoning</a:t>
            </a:r>
          </a:p>
        </p:txBody>
      </p:sp>
      <p:sp>
        <p:nvSpPr>
          <p:cNvPr id="102403" name="Rectangle 3"/>
          <p:cNvSpPr>
            <a:spLocks noGrp="1" noChangeArrowheads="1"/>
          </p:cNvSpPr>
          <p:nvPr>
            <p:ph type="body" idx="1"/>
          </p:nvPr>
        </p:nvSpPr>
        <p:spPr/>
        <p:txBody>
          <a:bodyPr/>
          <a:lstStyle/>
          <a:p>
            <a:pPr>
              <a:buFontTx/>
              <a:buChar char="•"/>
            </a:pPr>
            <a:r>
              <a:rPr lang="en-US" altLang="en-US" smtClean="0"/>
              <a:t> No deeper knowledge of the domain</a:t>
            </a:r>
          </a:p>
          <a:p>
            <a:pPr>
              <a:buFontTx/>
              <a:buChar char="•"/>
            </a:pPr>
            <a:r>
              <a:rPr lang="en-US" altLang="en-US" smtClean="0"/>
              <a:t> Large storage requirements</a:t>
            </a:r>
          </a:p>
          <a:p>
            <a:pPr>
              <a:buFontTx/>
              <a:buChar char="•"/>
            </a:pPr>
            <a:r>
              <a:rPr lang="en-US" altLang="en-US" smtClean="0"/>
              <a:t> Requirement for good indexing and matching criteria </a:t>
            </a: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3426" name="Rectangle 2"/>
          <p:cNvSpPr>
            <a:spLocks noGrp="1" noChangeArrowheads="1"/>
          </p:cNvSpPr>
          <p:nvPr>
            <p:ph type="title"/>
          </p:nvPr>
        </p:nvSpPr>
        <p:spPr>
          <a:xfrm>
            <a:off x="762000" y="457200"/>
            <a:ext cx="8001000" cy="609600"/>
          </a:xfrm>
        </p:spPr>
        <p:txBody>
          <a:bodyPr/>
          <a:lstStyle/>
          <a:p>
            <a:r>
              <a:rPr lang="en-US" altLang="en-US" smtClean="0"/>
              <a:t>How about combining those approaches?</a:t>
            </a:r>
          </a:p>
        </p:txBody>
      </p:sp>
      <p:sp>
        <p:nvSpPr>
          <p:cNvPr id="103427" name="Rectangle 3"/>
          <p:cNvSpPr>
            <a:spLocks noGrp="1" noChangeArrowheads="1"/>
          </p:cNvSpPr>
          <p:nvPr>
            <p:ph type="body" idx="1"/>
          </p:nvPr>
        </p:nvSpPr>
        <p:spPr/>
        <p:txBody>
          <a:bodyPr/>
          <a:lstStyle/>
          <a:p>
            <a:r>
              <a:rPr lang="en-US" altLang="en-US" smtClean="0"/>
              <a:t>Complex!! But nevertheless useful.</a:t>
            </a:r>
          </a:p>
          <a:p>
            <a:endParaRPr lang="en-US" altLang="en-US" smtClean="0"/>
          </a:p>
          <a:p>
            <a:pPr>
              <a:buFontTx/>
              <a:buChar char="•"/>
            </a:pPr>
            <a:r>
              <a:rPr lang="en-US" altLang="en-US" smtClean="0"/>
              <a:t> </a:t>
            </a:r>
            <a:r>
              <a:rPr lang="en-US" altLang="en-US" sz="2800" smtClean="0"/>
              <a:t>rule-based + case-based can</a:t>
            </a:r>
          </a:p>
          <a:p>
            <a:pPr lvl="1"/>
            <a:r>
              <a:rPr lang="en-US" altLang="en-US" sz="2800" b="0" smtClean="0"/>
              <a:t>first check among previous cases, then engage in rule-based reasoning</a:t>
            </a:r>
          </a:p>
          <a:p>
            <a:pPr lvl="1"/>
            <a:r>
              <a:rPr lang="en-US" altLang="en-US" sz="2800" b="0" smtClean="0"/>
              <a:t>provide a record of examples and exceptions</a:t>
            </a:r>
          </a:p>
          <a:p>
            <a:pPr lvl="1"/>
            <a:r>
              <a:rPr lang="en-US" altLang="en-US" sz="2800" b="0" smtClean="0"/>
              <a:t>provide a record of searches done</a:t>
            </a: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4450" name="Rectangle 2"/>
          <p:cNvSpPr>
            <a:spLocks noGrp="1" noChangeArrowheads="1"/>
          </p:cNvSpPr>
          <p:nvPr>
            <p:ph type="title"/>
          </p:nvPr>
        </p:nvSpPr>
        <p:spPr>
          <a:xfrm>
            <a:off x="762000" y="457200"/>
            <a:ext cx="8001000" cy="609600"/>
          </a:xfrm>
        </p:spPr>
        <p:txBody>
          <a:bodyPr/>
          <a:lstStyle/>
          <a:p>
            <a:r>
              <a:rPr lang="en-US" altLang="en-US" smtClean="0"/>
              <a:t>How about combining those approaches?</a:t>
            </a:r>
          </a:p>
        </p:txBody>
      </p:sp>
      <p:sp>
        <p:nvSpPr>
          <p:cNvPr id="104451" name="Rectangle 3"/>
          <p:cNvSpPr>
            <a:spLocks noGrp="1" noChangeArrowheads="1"/>
          </p:cNvSpPr>
          <p:nvPr>
            <p:ph type="body" idx="1"/>
          </p:nvPr>
        </p:nvSpPr>
        <p:spPr>
          <a:xfrm>
            <a:off x="990600" y="1143000"/>
            <a:ext cx="7924800" cy="5410200"/>
          </a:xfrm>
        </p:spPr>
        <p:txBody>
          <a:bodyPr/>
          <a:lstStyle/>
          <a:p>
            <a:pPr>
              <a:buFontTx/>
              <a:buChar char="•"/>
            </a:pPr>
            <a:r>
              <a:rPr lang="en-US" altLang="en-US" smtClean="0"/>
              <a:t> rule-based + model-based can</a:t>
            </a:r>
          </a:p>
          <a:p>
            <a:pPr lvl="1"/>
            <a:r>
              <a:rPr lang="en-US" altLang="en-US" smtClean="0"/>
              <a:t>enhance explanations with functional knowledge</a:t>
            </a:r>
          </a:p>
          <a:p>
            <a:pPr lvl="1"/>
            <a:r>
              <a:rPr lang="en-US" altLang="en-US" smtClean="0"/>
              <a:t>improve robustness when rules fail</a:t>
            </a:r>
          </a:p>
          <a:p>
            <a:pPr lvl="1"/>
            <a:r>
              <a:rPr lang="en-US" altLang="en-US" smtClean="0"/>
              <a:t>add heuristic search to model-based search</a:t>
            </a:r>
            <a:endParaRPr lang="en-US" altLang="en-US" sz="2400" smtClean="0"/>
          </a:p>
          <a:p>
            <a:pPr>
              <a:buFontTx/>
              <a:buChar char="•"/>
            </a:pPr>
            <a:r>
              <a:rPr lang="en-US" altLang="en-US" sz="3200" smtClean="0"/>
              <a:t> </a:t>
            </a:r>
            <a:r>
              <a:rPr lang="en-US" altLang="en-US" smtClean="0"/>
              <a:t>model-based + case-based can</a:t>
            </a:r>
          </a:p>
          <a:p>
            <a:pPr lvl="1"/>
            <a:r>
              <a:rPr lang="en-US" altLang="en-US" smtClean="0"/>
              <a:t>give more mature explanations to the situations recorded in cases</a:t>
            </a:r>
          </a:p>
          <a:p>
            <a:pPr lvl="1"/>
            <a:r>
              <a:rPr lang="en-US" altLang="en-US" smtClean="0"/>
              <a:t>first check against stored cases before proceeding with model-based reasoning</a:t>
            </a:r>
          </a:p>
          <a:p>
            <a:pPr lvl="1"/>
            <a:r>
              <a:rPr lang="en-US" altLang="en-US" smtClean="0"/>
              <a:t>provide a record of examples and exceptions</a:t>
            </a:r>
          </a:p>
          <a:p>
            <a:pPr lvl="1"/>
            <a:r>
              <a:rPr lang="en-US" altLang="en-US" smtClean="0"/>
              <a:t>record results of model-based inference</a:t>
            </a:r>
          </a:p>
          <a:p>
            <a:r>
              <a:rPr lang="en-US" altLang="en-US" sz="3200" smtClean="0"/>
              <a:t> </a:t>
            </a:r>
            <a:r>
              <a:rPr lang="en-US" altLang="en-US" smtClean="0"/>
              <a:t>Opportunities are endless!</a:t>
            </a: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5474" name="Rectangle 2"/>
          <p:cNvSpPr>
            <a:spLocks noGrp="1" noChangeArrowheads="1"/>
          </p:cNvSpPr>
          <p:nvPr>
            <p:ph type="title" idx="4294967295"/>
          </p:nvPr>
        </p:nvSpPr>
        <p:spPr/>
        <p:txBody>
          <a:bodyPr lIns="91440" tIns="45720" rIns="91440" bIns="45720"/>
          <a:lstStyle/>
          <a:p>
            <a:r>
              <a:rPr lang="sv-SE" altLang="en-US" smtClean="0"/>
              <a:t>Summary</a:t>
            </a:r>
            <a:endParaRPr lang="en-GB" altLang="en-US" smtClean="0"/>
          </a:p>
        </p:txBody>
      </p:sp>
      <p:graphicFrame>
        <p:nvGraphicFramePr>
          <p:cNvPr id="64626" name="Group 114"/>
          <p:cNvGraphicFramePr>
            <a:graphicFrameLocks noGrp="1"/>
          </p:cNvGraphicFramePr>
          <p:nvPr/>
        </p:nvGraphicFramePr>
        <p:xfrm>
          <a:off x="304800" y="1371600"/>
          <a:ext cx="8534400" cy="5337175"/>
        </p:xfrm>
        <a:graphic>
          <a:graphicData uri="http://schemas.openxmlformats.org/drawingml/2006/table">
            <a:tbl>
              <a:tblPr/>
              <a:tblGrid>
                <a:gridCol w="2844800"/>
                <a:gridCol w="2844800"/>
                <a:gridCol w="2844800"/>
              </a:tblGrid>
              <a:tr h="549275">
                <a:tc>
                  <a:txBody>
                    <a:bodyPr/>
                    <a:lstStyle>
                      <a:lvl1pPr algn="l">
                        <a:lnSpc>
                          <a:spcPct val="89000"/>
                        </a:lnSpc>
                        <a:spcBef>
                          <a:spcPct val="50000"/>
                        </a:spcBef>
                        <a:spcAft>
                          <a:spcPct val="10000"/>
                        </a:spcAft>
                        <a:defRPr sz="2000" b="1">
                          <a:solidFill>
                            <a:schemeClr val="tx1"/>
                          </a:solidFill>
                          <a:latin typeface="Arial" panose="020B0604020202020204" pitchFamily="34" charset="0"/>
                        </a:defRPr>
                      </a:lvl1pPr>
                      <a:lvl2pPr marL="742950" indent="-285750" algn="l">
                        <a:lnSpc>
                          <a:spcPct val="89000"/>
                        </a:lnSpc>
                        <a:spcBef>
                          <a:spcPct val="50000"/>
                        </a:spcBef>
                        <a:buClr>
                          <a:srgbClr val="0000FF"/>
                        </a:buClr>
                        <a:buSzPct val="100000"/>
                        <a:buFont typeface="Symbol" panose="05050102010706020507" pitchFamily="18" charset="2"/>
                        <a:defRPr sz="1600" b="1">
                          <a:solidFill>
                            <a:schemeClr val="tx1"/>
                          </a:solidFill>
                          <a:latin typeface="Arial" panose="020B0604020202020204" pitchFamily="34" charset="0"/>
                        </a:defRPr>
                      </a:lvl2pPr>
                      <a:lvl3pPr marL="1143000" indent="-228600" algn="l">
                        <a:lnSpc>
                          <a:spcPct val="89000"/>
                        </a:lnSpc>
                        <a:spcBef>
                          <a:spcPct val="30000"/>
                        </a:spcBef>
                        <a:buClr>
                          <a:srgbClr val="0000FF"/>
                        </a:buClr>
                        <a:buSzPct val="59000"/>
                        <a:buFont typeface="Symbol" panose="05050102010706020507" pitchFamily="18" charset="2"/>
                        <a:defRPr sz="1600">
                          <a:solidFill>
                            <a:schemeClr val="tx1"/>
                          </a:solidFill>
                          <a:latin typeface="Arial" panose="020B0604020202020204" pitchFamily="34" charset="0"/>
                        </a:defRPr>
                      </a:lvl3pPr>
                      <a:lvl4pPr marL="1600200" indent="-228600" algn="l">
                        <a:lnSpc>
                          <a:spcPct val="89000"/>
                        </a:lnSpc>
                        <a:spcBef>
                          <a:spcPct val="30000"/>
                        </a:spcBef>
                        <a:buClr>
                          <a:srgbClr val="0000FF"/>
                        </a:buClr>
                        <a:buSzPct val="100000"/>
                        <a:defRPr sz="1200">
                          <a:solidFill>
                            <a:schemeClr val="tx1"/>
                          </a:solidFill>
                          <a:latin typeface="Arial" panose="020B0604020202020204" pitchFamily="34" charset="0"/>
                        </a:defRPr>
                      </a:lvl4pPr>
                      <a:lvl5pPr marL="2057400" indent="-228600" algn="l">
                        <a:lnSpc>
                          <a:spcPct val="89000"/>
                        </a:lnSpc>
                        <a:spcBef>
                          <a:spcPct val="30000"/>
                        </a:spcBef>
                        <a:buClr>
                          <a:srgbClr val="0000FF"/>
                        </a:buClr>
                        <a:buSzPct val="100000"/>
                        <a:defRPr sz="12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9pPr>
                    </a:lstStyle>
                    <a:p>
                      <a:pPr marL="0" marR="0" lvl="0" indent="0" algn="l" defTabSz="914400" rtl="0" eaLnBrk="0" fontAlgn="base" latinLnBrk="0" hangingPunct="0">
                        <a:lnSpc>
                          <a:spcPct val="89000"/>
                        </a:lnSpc>
                        <a:spcBef>
                          <a:spcPct val="50000"/>
                        </a:spcBef>
                        <a:spcAft>
                          <a:spcPct val="10000"/>
                        </a:spcAft>
                        <a:buClrTx/>
                        <a:buSzTx/>
                        <a:buFontTx/>
                        <a:buNone/>
                        <a:tabLst/>
                      </a:pPr>
                      <a:r>
                        <a:rPr kumimoji="0" lang="sv-SE" altLang="en-US" sz="2000" b="1" i="0" u="none" strike="noStrike" cap="none" normalizeH="0" baseline="0" smtClean="0">
                          <a:ln>
                            <a:noFill/>
                          </a:ln>
                          <a:solidFill>
                            <a:schemeClr val="tx1"/>
                          </a:solidFill>
                          <a:effectLst/>
                          <a:latin typeface="Arial" panose="020B0604020202020204" pitchFamily="34" charset="0"/>
                        </a:rPr>
                        <a:t>Rule based</a:t>
                      </a:r>
                      <a:endParaRPr kumimoji="0" lang="en-GB" altLang="en-US" sz="2000" b="1" i="0" u="none" strike="noStrike" cap="none" normalizeH="0" baseline="0" smtClean="0">
                        <a:ln>
                          <a:noFill/>
                        </a:ln>
                        <a:solidFill>
                          <a:schemeClr val="tx1"/>
                        </a:solidFill>
                        <a:effectLst/>
                        <a:latin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lnSpc>
                          <a:spcPct val="89000"/>
                        </a:lnSpc>
                        <a:spcBef>
                          <a:spcPct val="50000"/>
                        </a:spcBef>
                        <a:spcAft>
                          <a:spcPct val="10000"/>
                        </a:spcAft>
                        <a:defRPr sz="2000" b="1">
                          <a:solidFill>
                            <a:schemeClr val="tx1"/>
                          </a:solidFill>
                          <a:latin typeface="Arial" panose="020B0604020202020204" pitchFamily="34" charset="0"/>
                        </a:defRPr>
                      </a:lvl1pPr>
                      <a:lvl2pPr marL="742950" indent="-285750" algn="l">
                        <a:lnSpc>
                          <a:spcPct val="89000"/>
                        </a:lnSpc>
                        <a:spcBef>
                          <a:spcPct val="50000"/>
                        </a:spcBef>
                        <a:buClr>
                          <a:srgbClr val="0000FF"/>
                        </a:buClr>
                        <a:buSzPct val="100000"/>
                        <a:buFont typeface="Symbol" panose="05050102010706020507" pitchFamily="18" charset="2"/>
                        <a:defRPr sz="1600" b="1">
                          <a:solidFill>
                            <a:schemeClr val="tx1"/>
                          </a:solidFill>
                          <a:latin typeface="Arial" panose="020B0604020202020204" pitchFamily="34" charset="0"/>
                        </a:defRPr>
                      </a:lvl2pPr>
                      <a:lvl3pPr marL="1143000" indent="-228600" algn="l">
                        <a:lnSpc>
                          <a:spcPct val="89000"/>
                        </a:lnSpc>
                        <a:spcBef>
                          <a:spcPct val="30000"/>
                        </a:spcBef>
                        <a:buClr>
                          <a:srgbClr val="0000FF"/>
                        </a:buClr>
                        <a:buSzPct val="59000"/>
                        <a:buFont typeface="Symbol" panose="05050102010706020507" pitchFamily="18" charset="2"/>
                        <a:defRPr sz="1600">
                          <a:solidFill>
                            <a:schemeClr val="tx1"/>
                          </a:solidFill>
                          <a:latin typeface="Arial" panose="020B0604020202020204" pitchFamily="34" charset="0"/>
                        </a:defRPr>
                      </a:lvl3pPr>
                      <a:lvl4pPr marL="1600200" indent="-228600" algn="l">
                        <a:lnSpc>
                          <a:spcPct val="89000"/>
                        </a:lnSpc>
                        <a:spcBef>
                          <a:spcPct val="30000"/>
                        </a:spcBef>
                        <a:buClr>
                          <a:srgbClr val="0000FF"/>
                        </a:buClr>
                        <a:buSzPct val="100000"/>
                        <a:defRPr sz="1200">
                          <a:solidFill>
                            <a:schemeClr val="tx1"/>
                          </a:solidFill>
                          <a:latin typeface="Arial" panose="020B0604020202020204" pitchFamily="34" charset="0"/>
                        </a:defRPr>
                      </a:lvl4pPr>
                      <a:lvl5pPr marL="2057400" indent="-228600" algn="l">
                        <a:lnSpc>
                          <a:spcPct val="89000"/>
                        </a:lnSpc>
                        <a:spcBef>
                          <a:spcPct val="30000"/>
                        </a:spcBef>
                        <a:buClr>
                          <a:srgbClr val="0000FF"/>
                        </a:buClr>
                        <a:buSzPct val="100000"/>
                        <a:defRPr sz="12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9pPr>
                    </a:lstStyle>
                    <a:p>
                      <a:pPr marL="0" marR="0" lvl="0" indent="0" algn="l" defTabSz="914400" rtl="0" eaLnBrk="0" fontAlgn="base" latinLnBrk="0" hangingPunct="0">
                        <a:lnSpc>
                          <a:spcPct val="89000"/>
                        </a:lnSpc>
                        <a:spcBef>
                          <a:spcPct val="50000"/>
                        </a:spcBef>
                        <a:spcAft>
                          <a:spcPct val="10000"/>
                        </a:spcAft>
                        <a:buClrTx/>
                        <a:buSzTx/>
                        <a:buFontTx/>
                        <a:buNone/>
                        <a:tabLst/>
                      </a:pPr>
                      <a:r>
                        <a:rPr kumimoji="0" lang="sv-SE" altLang="en-US" sz="2000" b="1" i="0" u="none" strike="noStrike" cap="none" normalizeH="0" baseline="0" smtClean="0">
                          <a:ln>
                            <a:noFill/>
                          </a:ln>
                          <a:solidFill>
                            <a:schemeClr val="tx1"/>
                          </a:solidFill>
                          <a:effectLst/>
                          <a:latin typeface="Arial" panose="020B0604020202020204" pitchFamily="34" charset="0"/>
                        </a:rPr>
                        <a:t>Model Based</a:t>
                      </a:r>
                      <a:endParaRPr kumimoji="0" lang="en-GB" altLang="en-US" sz="2000" b="1"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lnSpc>
                          <a:spcPct val="89000"/>
                        </a:lnSpc>
                        <a:spcBef>
                          <a:spcPct val="50000"/>
                        </a:spcBef>
                        <a:spcAft>
                          <a:spcPct val="10000"/>
                        </a:spcAft>
                        <a:defRPr sz="2000" b="1">
                          <a:solidFill>
                            <a:schemeClr val="tx1"/>
                          </a:solidFill>
                          <a:latin typeface="Arial" panose="020B0604020202020204" pitchFamily="34" charset="0"/>
                        </a:defRPr>
                      </a:lvl1pPr>
                      <a:lvl2pPr marL="742950" indent="-285750" algn="l">
                        <a:lnSpc>
                          <a:spcPct val="89000"/>
                        </a:lnSpc>
                        <a:spcBef>
                          <a:spcPct val="50000"/>
                        </a:spcBef>
                        <a:buClr>
                          <a:srgbClr val="0000FF"/>
                        </a:buClr>
                        <a:buSzPct val="100000"/>
                        <a:buFont typeface="Symbol" panose="05050102010706020507" pitchFamily="18" charset="2"/>
                        <a:defRPr sz="1600" b="1">
                          <a:solidFill>
                            <a:schemeClr val="tx1"/>
                          </a:solidFill>
                          <a:latin typeface="Arial" panose="020B0604020202020204" pitchFamily="34" charset="0"/>
                        </a:defRPr>
                      </a:lvl2pPr>
                      <a:lvl3pPr marL="1143000" indent="-228600" algn="l">
                        <a:lnSpc>
                          <a:spcPct val="89000"/>
                        </a:lnSpc>
                        <a:spcBef>
                          <a:spcPct val="30000"/>
                        </a:spcBef>
                        <a:buClr>
                          <a:srgbClr val="0000FF"/>
                        </a:buClr>
                        <a:buSzPct val="59000"/>
                        <a:buFont typeface="Symbol" panose="05050102010706020507" pitchFamily="18" charset="2"/>
                        <a:defRPr sz="1600">
                          <a:solidFill>
                            <a:schemeClr val="tx1"/>
                          </a:solidFill>
                          <a:latin typeface="Arial" panose="020B0604020202020204" pitchFamily="34" charset="0"/>
                        </a:defRPr>
                      </a:lvl3pPr>
                      <a:lvl4pPr marL="1600200" indent="-228600" algn="l">
                        <a:lnSpc>
                          <a:spcPct val="89000"/>
                        </a:lnSpc>
                        <a:spcBef>
                          <a:spcPct val="30000"/>
                        </a:spcBef>
                        <a:buClr>
                          <a:srgbClr val="0000FF"/>
                        </a:buClr>
                        <a:buSzPct val="100000"/>
                        <a:defRPr sz="1200">
                          <a:solidFill>
                            <a:schemeClr val="tx1"/>
                          </a:solidFill>
                          <a:latin typeface="Arial" panose="020B0604020202020204" pitchFamily="34" charset="0"/>
                        </a:defRPr>
                      </a:lvl4pPr>
                      <a:lvl5pPr marL="2057400" indent="-228600" algn="l">
                        <a:lnSpc>
                          <a:spcPct val="89000"/>
                        </a:lnSpc>
                        <a:spcBef>
                          <a:spcPct val="30000"/>
                        </a:spcBef>
                        <a:buClr>
                          <a:srgbClr val="0000FF"/>
                        </a:buClr>
                        <a:buSzPct val="100000"/>
                        <a:defRPr sz="12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9pPr>
                    </a:lstStyle>
                    <a:p>
                      <a:pPr marL="0" marR="0" lvl="0" indent="0" algn="l" defTabSz="914400" rtl="0" eaLnBrk="0" fontAlgn="base" latinLnBrk="0" hangingPunct="0">
                        <a:lnSpc>
                          <a:spcPct val="89000"/>
                        </a:lnSpc>
                        <a:spcBef>
                          <a:spcPct val="50000"/>
                        </a:spcBef>
                        <a:spcAft>
                          <a:spcPct val="10000"/>
                        </a:spcAft>
                        <a:buClrTx/>
                        <a:buSzTx/>
                        <a:buFontTx/>
                        <a:buNone/>
                        <a:tabLst/>
                      </a:pPr>
                      <a:r>
                        <a:rPr kumimoji="0" lang="sv-SE" altLang="en-US" sz="2000" b="1" i="0" u="none" strike="noStrike" cap="none" normalizeH="0" baseline="0" smtClean="0">
                          <a:ln>
                            <a:noFill/>
                          </a:ln>
                          <a:solidFill>
                            <a:schemeClr val="tx1"/>
                          </a:solidFill>
                          <a:effectLst/>
                          <a:latin typeface="Arial" panose="020B0604020202020204" pitchFamily="34" charset="0"/>
                        </a:rPr>
                        <a:t>Case based</a:t>
                      </a:r>
                      <a:endParaRPr kumimoji="0" lang="en-GB" altLang="en-US" sz="2000" b="1"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66750">
                <a:tc>
                  <a:txBody>
                    <a:bodyPr/>
                    <a:lstStyle>
                      <a:lvl1pPr algn="l">
                        <a:lnSpc>
                          <a:spcPct val="89000"/>
                        </a:lnSpc>
                        <a:spcBef>
                          <a:spcPct val="50000"/>
                        </a:spcBef>
                        <a:spcAft>
                          <a:spcPct val="10000"/>
                        </a:spcAft>
                        <a:defRPr sz="2000" b="1">
                          <a:solidFill>
                            <a:schemeClr val="tx1"/>
                          </a:solidFill>
                          <a:latin typeface="Arial" panose="020B0604020202020204" pitchFamily="34" charset="0"/>
                        </a:defRPr>
                      </a:lvl1pPr>
                      <a:lvl2pPr marL="742950" indent="-285750" algn="l">
                        <a:lnSpc>
                          <a:spcPct val="89000"/>
                        </a:lnSpc>
                        <a:spcBef>
                          <a:spcPct val="50000"/>
                        </a:spcBef>
                        <a:buClr>
                          <a:srgbClr val="0000FF"/>
                        </a:buClr>
                        <a:buSzPct val="100000"/>
                        <a:buFont typeface="Symbol" panose="05050102010706020507" pitchFamily="18" charset="2"/>
                        <a:defRPr sz="1600" b="1">
                          <a:solidFill>
                            <a:schemeClr val="tx1"/>
                          </a:solidFill>
                          <a:latin typeface="Arial" panose="020B0604020202020204" pitchFamily="34" charset="0"/>
                        </a:defRPr>
                      </a:lvl2pPr>
                      <a:lvl3pPr marL="1143000" indent="-228600" algn="l">
                        <a:lnSpc>
                          <a:spcPct val="89000"/>
                        </a:lnSpc>
                        <a:spcBef>
                          <a:spcPct val="30000"/>
                        </a:spcBef>
                        <a:buClr>
                          <a:srgbClr val="0000FF"/>
                        </a:buClr>
                        <a:buSzPct val="59000"/>
                        <a:buFont typeface="Symbol" panose="05050102010706020507" pitchFamily="18" charset="2"/>
                        <a:defRPr sz="1600">
                          <a:solidFill>
                            <a:schemeClr val="tx1"/>
                          </a:solidFill>
                          <a:latin typeface="Arial" panose="020B0604020202020204" pitchFamily="34" charset="0"/>
                        </a:defRPr>
                      </a:lvl3pPr>
                      <a:lvl4pPr marL="1600200" indent="-228600" algn="l">
                        <a:lnSpc>
                          <a:spcPct val="89000"/>
                        </a:lnSpc>
                        <a:spcBef>
                          <a:spcPct val="30000"/>
                        </a:spcBef>
                        <a:buClr>
                          <a:srgbClr val="0000FF"/>
                        </a:buClr>
                        <a:buSzPct val="100000"/>
                        <a:defRPr sz="1200">
                          <a:solidFill>
                            <a:schemeClr val="tx1"/>
                          </a:solidFill>
                          <a:latin typeface="Arial" panose="020B0604020202020204" pitchFamily="34" charset="0"/>
                        </a:defRPr>
                      </a:lvl4pPr>
                      <a:lvl5pPr marL="2057400" indent="-228600" algn="l">
                        <a:lnSpc>
                          <a:spcPct val="89000"/>
                        </a:lnSpc>
                        <a:spcBef>
                          <a:spcPct val="30000"/>
                        </a:spcBef>
                        <a:buClr>
                          <a:srgbClr val="0000FF"/>
                        </a:buClr>
                        <a:buSzPct val="100000"/>
                        <a:defRPr sz="12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9pPr>
                    </a:lstStyle>
                    <a:p>
                      <a:pPr marL="0" marR="0" lvl="0" indent="0" algn="l" defTabSz="914400" rtl="0" eaLnBrk="0" fontAlgn="base" latinLnBrk="0" hangingPunct="0">
                        <a:lnSpc>
                          <a:spcPct val="89000"/>
                        </a:lnSpc>
                        <a:spcBef>
                          <a:spcPct val="50000"/>
                        </a:spcBef>
                        <a:spcAft>
                          <a:spcPct val="10000"/>
                        </a:spcAft>
                        <a:buClrTx/>
                        <a:buSzTx/>
                        <a:buFontTx/>
                        <a:buNone/>
                        <a:tabLst/>
                      </a:pPr>
                      <a:r>
                        <a:rPr kumimoji="0" lang="sv-SE" altLang="en-US" sz="1400" b="1" i="0" u="none" strike="noStrike" cap="none" normalizeH="0" baseline="0" smtClean="0">
                          <a:ln>
                            <a:noFill/>
                          </a:ln>
                          <a:solidFill>
                            <a:schemeClr val="tx1"/>
                          </a:solidFill>
                          <a:effectLst/>
                          <a:latin typeface="Arial" panose="020B0604020202020204" pitchFamily="34" charset="0"/>
                        </a:rPr>
                        <a:t>maps easily from experts</a:t>
                      </a:r>
                    </a:p>
                    <a:p>
                      <a:pPr marL="0" marR="0" lvl="0" indent="0" algn="l" defTabSz="914400" rtl="0" eaLnBrk="0" fontAlgn="base" latinLnBrk="0" hangingPunct="0">
                        <a:lnSpc>
                          <a:spcPct val="89000"/>
                        </a:lnSpc>
                        <a:spcBef>
                          <a:spcPct val="50000"/>
                        </a:spcBef>
                        <a:spcAft>
                          <a:spcPct val="10000"/>
                        </a:spcAft>
                        <a:buClrTx/>
                        <a:buSzTx/>
                        <a:buFontTx/>
                        <a:buNone/>
                        <a:tabLst/>
                      </a:pPr>
                      <a:r>
                        <a:rPr kumimoji="0" lang="sv-SE" altLang="en-US" sz="1400" b="1" i="0" u="none" strike="noStrike" cap="none" normalizeH="0" baseline="0" smtClean="0">
                          <a:ln>
                            <a:noFill/>
                          </a:ln>
                          <a:solidFill>
                            <a:schemeClr val="tx1"/>
                          </a:solidFill>
                          <a:effectLst/>
                          <a:latin typeface="Arial" panose="020B0604020202020204" pitchFamily="34" charset="0"/>
                        </a:rPr>
                        <a:t>(experts don’t always agree!)</a:t>
                      </a:r>
                      <a:endParaRPr kumimoji="0" lang="en-GB" altLang="en-US" sz="1400" b="1" i="0" u="none" strike="noStrike" cap="none" normalizeH="0" baseline="0" smtClean="0">
                        <a:ln>
                          <a:noFill/>
                        </a:ln>
                        <a:solidFill>
                          <a:schemeClr val="tx1"/>
                        </a:solidFill>
                        <a:effectLst/>
                        <a:latin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lnSpc>
                          <a:spcPct val="89000"/>
                        </a:lnSpc>
                        <a:spcBef>
                          <a:spcPct val="50000"/>
                        </a:spcBef>
                        <a:spcAft>
                          <a:spcPct val="10000"/>
                        </a:spcAft>
                        <a:defRPr sz="2000" b="1">
                          <a:solidFill>
                            <a:schemeClr val="tx1"/>
                          </a:solidFill>
                          <a:latin typeface="Arial" panose="020B0604020202020204" pitchFamily="34" charset="0"/>
                        </a:defRPr>
                      </a:lvl1pPr>
                      <a:lvl2pPr marL="742950" indent="-285750" algn="l">
                        <a:lnSpc>
                          <a:spcPct val="89000"/>
                        </a:lnSpc>
                        <a:spcBef>
                          <a:spcPct val="50000"/>
                        </a:spcBef>
                        <a:buClr>
                          <a:srgbClr val="0000FF"/>
                        </a:buClr>
                        <a:buSzPct val="100000"/>
                        <a:buFont typeface="Symbol" panose="05050102010706020507" pitchFamily="18" charset="2"/>
                        <a:defRPr sz="1600" b="1">
                          <a:solidFill>
                            <a:schemeClr val="tx1"/>
                          </a:solidFill>
                          <a:latin typeface="Arial" panose="020B0604020202020204" pitchFamily="34" charset="0"/>
                        </a:defRPr>
                      </a:lvl2pPr>
                      <a:lvl3pPr marL="1143000" indent="-228600" algn="l">
                        <a:lnSpc>
                          <a:spcPct val="89000"/>
                        </a:lnSpc>
                        <a:spcBef>
                          <a:spcPct val="30000"/>
                        </a:spcBef>
                        <a:buClr>
                          <a:srgbClr val="0000FF"/>
                        </a:buClr>
                        <a:buSzPct val="59000"/>
                        <a:buFont typeface="Symbol" panose="05050102010706020507" pitchFamily="18" charset="2"/>
                        <a:defRPr sz="1600">
                          <a:solidFill>
                            <a:schemeClr val="tx1"/>
                          </a:solidFill>
                          <a:latin typeface="Arial" panose="020B0604020202020204" pitchFamily="34" charset="0"/>
                        </a:defRPr>
                      </a:lvl3pPr>
                      <a:lvl4pPr marL="1600200" indent="-228600" algn="l">
                        <a:lnSpc>
                          <a:spcPct val="89000"/>
                        </a:lnSpc>
                        <a:spcBef>
                          <a:spcPct val="30000"/>
                        </a:spcBef>
                        <a:buClr>
                          <a:srgbClr val="0000FF"/>
                        </a:buClr>
                        <a:buSzPct val="100000"/>
                        <a:defRPr sz="1200">
                          <a:solidFill>
                            <a:schemeClr val="tx1"/>
                          </a:solidFill>
                          <a:latin typeface="Arial" panose="020B0604020202020204" pitchFamily="34" charset="0"/>
                        </a:defRPr>
                      </a:lvl4pPr>
                      <a:lvl5pPr marL="2057400" indent="-228600" algn="l">
                        <a:lnSpc>
                          <a:spcPct val="89000"/>
                        </a:lnSpc>
                        <a:spcBef>
                          <a:spcPct val="30000"/>
                        </a:spcBef>
                        <a:buClr>
                          <a:srgbClr val="0000FF"/>
                        </a:buClr>
                        <a:buSzPct val="100000"/>
                        <a:defRPr sz="12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9pPr>
                    </a:lstStyle>
                    <a:p>
                      <a:pPr marL="0" marR="0" lvl="0" indent="0" algn="l" defTabSz="914400" rtl="0" eaLnBrk="0" fontAlgn="base" latinLnBrk="0" hangingPunct="0">
                        <a:lnSpc>
                          <a:spcPct val="89000"/>
                        </a:lnSpc>
                        <a:spcBef>
                          <a:spcPct val="50000"/>
                        </a:spcBef>
                        <a:spcAft>
                          <a:spcPct val="10000"/>
                        </a:spcAft>
                        <a:buClrTx/>
                        <a:buSzTx/>
                        <a:buFontTx/>
                        <a:buNone/>
                        <a:tabLst/>
                      </a:pPr>
                      <a:r>
                        <a:rPr kumimoji="0" lang="sv-SE" altLang="en-US" sz="1400" b="1" i="0" u="none" strike="noStrike" cap="none" normalizeH="0" baseline="0" smtClean="0">
                          <a:ln>
                            <a:noFill/>
                          </a:ln>
                          <a:solidFill>
                            <a:schemeClr val="tx1"/>
                          </a:solidFill>
                          <a:effectLst/>
                          <a:latin typeface="Arial" panose="020B0604020202020204" pitchFamily="34" charset="0"/>
                        </a:rPr>
                        <a:t>stronger theoretical basis</a:t>
                      </a:r>
                      <a:endParaRPr kumimoji="0" lang="en-GB" altLang="en-US" sz="1400" b="1"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lnSpc>
                          <a:spcPct val="89000"/>
                        </a:lnSpc>
                        <a:spcBef>
                          <a:spcPct val="50000"/>
                        </a:spcBef>
                        <a:spcAft>
                          <a:spcPct val="10000"/>
                        </a:spcAft>
                        <a:defRPr sz="2000" b="1">
                          <a:solidFill>
                            <a:schemeClr val="tx1"/>
                          </a:solidFill>
                          <a:latin typeface="Arial" panose="020B0604020202020204" pitchFamily="34" charset="0"/>
                        </a:defRPr>
                      </a:lvl1pPr>
                      <a:lvl2pPr marL="742950" indent="-285750" algn="l">
                        <a:lnSpc>
                          <a:spcPct val="89000"/>
                        </a:lnSpc>
                        <a:spcBef>
                          <a:spcPct val="50000"/>
                        </a:spcBef>
                        <a:buClr>
                          <a:srgbClr val="0000FF"/>
                        </a:buClr>
                        <a:buSzPct val="100000"/>
                        <a:buFont typeface="Symbol" panose="05050102010706020507" pitchFamily="18" charset="2"/>
                        <a:defRPr sz="1600" b="1">
                          <a:solidFill>
                            <a:schemeClr val="tx1"/>
                          </a:solidFill>
                          <a:latin typeface="Arial" panose="020B0604020202020204" pitchFamily="34" charset="0"/>
                        </a:defRPr>
                      </a:lvl2pPr>
                      <a:lvl3pPr marL="1143000" indent="-228600" algn="l">
                        <a:lnSpc>
                          <a:spcPct val="89000"/>
                        </a:lnSpc>
                        <a:spcBef>
                          <a:spcPct val="30000"/>
                        </a:spcBef>
                        <a:buClr>
                          <a:srgbClr val="0000FF"/>
                        </a:buClr>
                        <a:buSzPct val="59000"/>
                        <a:buFont typeface="Symbol" panose="05050102010706020507" pitchFamily="18" charset="2"/>
                        <a:defRPr sz="1600">
                          <a:solidFill>
                            <a:schemeClr val="tx1"/>
                          </a:solidFill>
                          <a:latin typeface="Arial" panose="020B0604020202020204" pitchFamily="34" charset="0"/>
                        </a:defRPr>
                      </a:lvl3pPr>
                      <a:lvl4pPr marL="1600200" indent="-228600" algn="l">
                        <a:lnSpc>
                          <a:spcPct val="89000"/>
                        </a:lnSpc>
                        <a:spcBef>
                          <a:spcPct val="30000"/>
                        </a:spcBef>
                        <a:buClr>
                          <a:srgbClr val="0000FF"/>
                        </a:buClr>
                        <a:buSzPct val="100000"/>
                        <a:defRPr sz="1200">
                          <a:solidFill>
                            <a:schemeClr val="tx1"/>
                          </a:solidFill>
                          <a:latin typeface="Arial" panose="020B0604020202020204" pitchFamily="34" charset="0"/>
                        </a:defRPr>
                      </a:lvl4pPr>
                      <a:lvl5pPr marL="2057400" indent="-228600" algn="l">
                        <a:lnSpc>
                          <a:spcPct val="89000"/>
                        </a:lnSpc>
                        <a:spcBef>
                          <a:spcPct val="30000"/>
                        </a:spcBef>
                        <a:buClr>
                          <a:srgbClr val="0000FF"/>
                        </a:buClr>
                        <a:buSzPct val="100000"/>
                        <a:defRPr sz="12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9pPr>
                    </a:lstStyle>
                    <a:p>
                      <a:pPr marL="0" marR="0" lvl="0" indent="0" algn="l" defTabSz="914400" rtl="0" eaLnBrk="0" fontAlgn="base" latinLnBrk="0" hangingPunct="0">
                        <a:lnSpc>
                          <a:spcPct val="89000"/>
                        </a:lnSpc>
                        <a:spcBef>
                          <a:spcPct val="50000"/>
                        </a:spcBef>
                        <a:spcAft>
                          <a:spcPct val="10000"/>
                        </a:spcAft>
                        <a:buClrTx/>
                        <a:buSzTx/>
                        <a:buFontTx/>
                        <a:buNone/>
                        <a:tabLst/>
                      </a:pPr>
                      <a:r>
                        <a:rPr kumimoji="0" lang="sv-SE" altLang="en-US" sz="1400" b="1" i="0" u="none" strike="noStrike" cap="none" normalizeH="0" baseline="0" smtClean="0">
                          <a:ln>
                            <a:noFill/>
                          </a:ln>
                          <a:solidFill>
                            <a:schemeClr val="tx1"/>
                          </a:solidFill>
                          <a:effectLst/>
                          <a:latin typeface="Arial" panose="020B0604020202020204" pitchFamily="34" charset="0"/>
                        </a:rPr>
                        <a:t>can take a lot of time to code the cases....</a:t>
                      </a:r>
                      <a:endParaRPr kumimoji="0" lang="en-GB" altLang="en-US" sz="1400" b="1"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14363">
                <a:tc>
                  <a:txBody>
                    <a:bodyPr/>
                    <a:lstStyle>
                      <a:lvl1pPr algn="l">
                        <a:lnSpc>
                          <a:spcPct val="89000"/>
                        </a:lnSpc>
                        <a:spcBef>
                          <a:spcPct val="50000"/>
                        </a:spcBef>
                        <a:spcAft>
                          <a:spcPct val="10000"/>
                        </a:spcAft>
                        <a:defRPr sz="2000" b="1">
                          <a:solidFill>
                            <a:schemeClr val="tx1"/>
                          </a:solidFill>
                          <a:latin typeface="Arial" panose="020B0604020202020204" pitchFamily="34" charset="0"/>
                        </a:defRPr>
                      </a:lvl1pPr>
                      <a:lvl2pPr marL="742950" indent="-285750" algn="l">
                        <a:lnSpc>
                          <a:spcPct val="89000"/>
                        </a:lnSpc>
                        <a:spcBef>
                          <a:spcPct val="50000"/>
                        </a:spcBef>
                        <a:buClr>
                          <a:srgbClr val="0000FF"/>
                        </a:buClr>
                        <a:buSzPct val="100000"/>
                        <a:buFont typeface="Symbol" panose="05050102010706020507" pitchFamily="18" charset="2"/>
                        <a:defRPr sz="1600" b="1">
                          <a:solidFill>
                            <a:schemeClr val="tx1"/>
                          </a:solidFill>
                          <a:latin typeface="Arial" panose="020B0604020202020204" pitchFamily="34" charset="0"/>
                        </a:defRPr>
                      </a:lvl2pPr>
                      <a:lvl3pPr marL="1143000" indent="-228600" algn="l">
                        <a:lnSpc>
                          <a:spcPct val="89000"/>
                        </a:lnSpc>
                        <a:spcBef>
                          <a:spcPct val="30000"/>
                        </a:spcBef>
                        <a:buClr>
                          <a:srgbClr val="0000FF"/>
                        </a:buClr>
                        <a:buSzPct val="59000"/>
                        <a:buFont typeface="Symbol" panose="05050102010706020507" pitchFamily="18" charset="2"/>
                        <a:defRPr sz="1600">
                          <a:solidFill>
                            <a:schemeClr val="tx1"/>
                          </a:solidFill>
                          <a:latin typeface="Arial" panose="020B0604020202020204" pitchFamily="34" charset="0"/>
                        </a:defRPr>
                      </a:lvl3pPr>
                      <a:lvl4pPr marL="1600200" indent="-228600" algn="l">
                        <a:lnSpc>
                          <a:spcPct val="89000"/>
                        </a:lnSpc>
                        <a:spcBef>
                          <a:spcPct val="30000"/>
                        </a:spcBef>
                        <a:buClr>
                          <a:srgbClr val="0000FF"/>
                        </a:buClr>
                        <a:buSzPct val="100000"/>
                        <a:defRPr sz="1200">
                          <a:solidFill>
                            <a:schemeClr val="tx1"/>
                          </a:solidFill>
                          <a:latin typeface="Arial" panose="020B0604020202020204" pitchFamily="34" charset="0"/>
                        </a:defRPr>
                      </a:lvl4pPr>
                      <a:lvl5pPr marL="2057400" indent="-228600" algn="l">
                        <a:lnSpc>
                          <a:spcPct val="89000"/>
                        </a:lnSpc>
                        <a:spcBef>
                          <a:spcPct val="30000"/>
                        </a:spcBef>
                        <a:buClr>
                          <a:srgbClr val="0000FF"/>
                        </a:buClr>
                        <a:buSzPct val="100000"/>
                        <a:defRPr sz="12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9pPr>
                    </a:lstStyle>
                    <a:p>
                      <a:pPr marL="0" marR="0" lvl="0" indent="0" algn="l" defTabSz="914400" rtl="0" eaLnBrk="0" fontAlgn="base" latinLnBrk="0" hangingPunct="0">
                        <a:lnSpc>
                          <a:spcPct val="89000"/>
                        </a:lnSpc>
                        <a:spcBef>
                          <a:spcPct val="50000"/>
                        </a:spcBef>
                        <a:spcAft>
                          <a:spcPct val="10000"/>
                        </a:spcAft>
                        <a:buClrTx/>
                        <a:buSzTx/>
                        <a:buFontTx/>
                        <a:buNone/>
                        <a:tabLst/>
                      </a:pPr>
                      <a:r>
                        <a:rPr kumimoji="0" lang="sv-SE" altLang="en-US" sz="1400" b="1" i="0" u="none" strike="noStrike" cap="none" normalizeH="0" baseline="0" smtClean="0">
                          <a:ln>
                            <a:noFill/>
                          </a:ln>
                          <a:solidFill>
                            <a:schemeClr val="tx1"/>
                          </a:solidFill>
                          <a:effectLst/>
                          <a:latin typeface="Arial" panose="020B0604020202020204" pitchFamily="34" charset="0"/>
                        </a:rPr>
                        <a:t>modularity - lots of simple rules</a:t>
                      </a:r>
                      <a:endParaRPr kumimoji="0" lang="en-GB" altLang="en-US" sz="1400" b="1" i="0" u="none" strike="noStrike" cap="none" normalizeH="0" baseline="0" smtClean="0">
                        <a:ln>
                          <a:noFill/>
                        </a:ln>
                        <a:solidFill>
                          <a:schemeClr val="tx1"/>
                        </a:solidFill>
                        <a:effectLst/>
                        <a:latin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lnSpc>
                          <a:spcPct val="89000"/>
                        </a:lnSpc>
                        <a:spcBef>
                          <a:spcPct val="50000"/>
                        </a:spcBef>
                        <a:spcAft>
                          <a:spcPct val="10000"/>
                        </a:spcAft>
                        <a:defRPr sz="2000" b="1">
                          <a:solidFill>
                            <a:schemeClr val="tx1"/>
                          </a:solidFill>
                          <a:latin typeface="Arial" panose="020B0604020202020204" pitchFamily="34" charset="0"/>
                        </a:defRPr>
                      </a:lvl1pPr>
                      <a:lvl2pPr marL="742950" indent="-285750" algn="l">
                        <a:lnSpc>
                          <a:spcPct val="89000"/>
                        </a:lnSpc>
                        <a:spcBef>
                          <a:spcPct val="50000"/>
                        </a:spcBef>
                        <a:buClr>
                          <a:srgbClr val="0000FF"/>
                        </a:buClr>
                        <a:buSzPct val="100000"/>
                        <a:buFont typeface="Symbol" panose="05050102010706020507" pitchFamily="18" charset="2"/>
                        <a:defRPr sz="1600" b="1">
                          <a:solidFill>
                            <a:schemeClr val="tx1"/>
                          </a:solidFill>
                          <a:latin typeface="Arial" panose="020B0604020202020204" pitchFamily="34" charset="0"/>
                        </a:defRPr>
                      </a:lvl2pPr>
                      <a:lvl3pPr marL="1143000" indent="-228600" algn="l">
                        <a:lnSpc>
                          <a:spcPct val="89000"/>
                        </a:lnSpc>
                        <a:spcBef>
                          <a:spcPct val="30000"/>
                        </a:spcBef>
                        <a:buClr>
                          <a:srgbClr val="0000FF"/>
                        </a:buClr>
                        <a:buSzPct val="59000"/>
                        <a:buFont typeface="Symbol" panose="05050102010706020507" pitchFamily="18" charset="2"/>
                        <a:defRPr sz="1600">
                          <a:solidFill>
                            <a:schemeClr val="tx1"/>
                          </a:solidFill>
                          <a:latin typeface="Arial" panose="020B0604020202020204" pitchFamily="34" charset="0"/>
                        </a:defRPr>
                      </a:lvl3pPr>
                      <a:lvl4pPr marL="1600200" indent="-228600" algn="l">
                        <a:lnSpc>
                          <a:spcPct val="89000"/>
                        </a:lnSpc>
                        <a:spcBef>
                          <a:spcPct val="30000"/>
                        </a:spcBef>
                        <a:buClr>
                          <a:srgbClr val="0000FF"/>
                        </a:buClr>
                        <a:buSzPct val="100000"/>
                        <a:defRPr sz="1200">
                          <a:solidFill>
                            <a:schemeClr val="tx1"/>
                          </a:solidFill>
                          <a:latin typeface="Arial" panose="020B0604020202020204" pitchFamily="34" charset="0"/>
                        </a:defRPr>
                      </a:lvl4pPr>
                      <a:lvl5pPr marL="2057400" indent="-228600" algn="l">
                        <a:lnSpc>
                          <a:spcPct val="89000"/>
                        </a:lnSpc>
                        <a:spcBef>
                          <a:spcPct val="30000"/>
                        </a:spcBef>
                        <a:buClr>
                          <a:srgbClr val="0000FF"/>
                        </a:buClr>
                        <a:buSzPct val="100000"/>
                        <a:defRPr sz="12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9pPr>
                    </a:lstStyle>
                    <a:p>
                      <a:pPr marL="0" marR="0" lvl="0" indent="0" algn="l" defTabSz="914400" rtl="0" eaLnBrk="0" fontAlgn="base" latinLnBrk="0" hangingPunct="0">
                        <a:lnSpc>
                          <a:spcPct val="89000"/>
                        </a:lnSpc>
                        <a:spcBef>
                          <a:spcPct val="50000"/>
                        </a:spcBef>
                        <a:spcAft>
                          <a:spcPct val="10000"/>
                        </a:spcAft>
                        <a:buClrTx/>
                        <a:buSzTx/>
                        <a:buFontTx/>
                        <a:buNone/>
                        <a:tabLst/>
                      </a:pPr>
                      <a:r>
                        <a:rPr kumimoji="0" lang="sv-SE" altLang="en-US" sz="1400" b="1" i="0" u="none" strike="noStrike" cap="none" normalizeH="0" baseline="0" smtClean="0">
                          <a:ln>
                            <a:noFill/>
                          </a:ln>
                          <a:solidFill>
                            <a:schemeClr val="tx1"/>
                          </a:solidFill>
                          <a:effectLst/>
                          <a:latin typeface="Arial" panose="020B0604020202020204" pitchFamily="34" charset="0"/>
                        </a:rPr>
                        <a:t>extrapolates outside specified domain better</a:t>
                      </a:r>
                      <a:endParaRPr kumimoji="0" lang="en-GB" altLang="en-US" sz="1400" b="1"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lnSpc>
                          <a:spcPct val="89000"/>
                        </a:lnSpc>
                        <a:spcBef>
                          <a:spcPct val="50000"/>
                        </a:spcBef>
                        <a:spcAft>
                          <a:spcPct val="10000"/>
                        </a:spcAft>
                        <a:defRPr sz="2000" b="1">
                          <a:solidFill>
                            <a:schemeClr val="tx1"/>
                          </a:solidFill>
                          <a:latin typeface="Arial" panose="020B0604020202020204" pitchFamily="34" charset="0"/>
                        </a:defRPr>
                      </a:lvl1pPr>
                      <a:lvl2pPr marL="742950" indent="-285750" algn="l">
                        <a:lnSpc>
                          <a:spcPct val="89000"/>
                        </a:lnSpc>
                        <a:spcBef>
                          <a:spcPct val="50000"/>
                        </a:spcBef>
                        <a:buClr>
                          <a:srgbClr val="0000FF"/>
                        </a:buClr>
                        <a:buSzPct val="100000"/>
                        <a:buFont typeface="Symbol" panose="05050102010706020507" pitchFamily="18" charset="2"/>
                        <a:defRPr sz="1600" b="1">
                          <a:solidFill>
                            <a:schemeClr val="tx1"/>
                          </a:solidFill>
                          <a:latin typeface="Arial" panose="020B0604020202020204" pitchFamily="34" charset="0"/>
                        </a:defRPr>
                      </a:lvl2pPr>
                      <a:lvl3pPr marL="1143000" indent="-228600" algn="l">
                        <a:lnSpc>
                          <a:spcPct val="89000"/>
                        </a:lnSpc>
                        <a:spcBef>
                          <a:spcPct val="30000"/>
                        </a:spcBef>
                        <a:buClr>
                          <a:srgbClr val="0000FF"/>
                        </a:buClr>
                        <a:buSzPct val="59000"/>
                        <a:buFont typeface="Symbol" panose="05050102010706020507" pitchFamily="18" charset="2"/>
                        <a:defRPr sz="1600">
                          <a:solidFill>
                            <a:schemeClr val="tx1"/>
                          </a:solidFill>
                          <a:latin typeface="Arial" panose="020B0604020202020204" pitchFamily="34" charset="0"/>
                        </a:defRPr>
                      </a:lvl3pPr>
                      <a:lvl4pPr marL="1600200" indent="-228600" algn="l">
                        <a:lnSpc>
                          <a:spcPct val="89000"/>
                        </a:lnSpc>
                        <a:spcBef>
                          <a:spcPct val="30000"/>
                        </a:spcBef>
                        <a:buClr>
                          <a:srgbClr val="0000FF"/>
                        </a:buClr>
                        <a:buSzPct val="100000"/>
                        <a:defRPr sz="1200">
                          <a:solidFill>
                            <a:schemeClr val="tx1"/>
                          </a:solidFill>
                          <a:latin typeface="Arial" panose="020B0604020202020204" pitchFamily="34" charset="0"/>
                        </a:defRPr>
                      </a:lvl4pPr>
                      <a:lvl5pPr marL="2057400" indent="-228600" algn="l">
                        <a:lnSpc>
                          <a:spcPct val="89000"/>
                        </a:lnSpc>
                        <a:spcBef>
                          <a:spcPct val="30000"/>
                        </a:spcBef>
                        <a:buClr>
                          <a:srgbClr val="0000FF"/>
                        </a:buClr>
                        <a:buSzPct val="100000"/>
                        <a:defRPr sz="12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9pPr>
                    </a:lstStyle>
                    <a:p>
                      <a:pPr marL="0" marR="0" lvl="0" indent="0" algn="l" defTabSz="914400" rtl="0" eaLnBrk="0" fontAlgn="base" latinLnBrk="0" hangingPunct="0">
                        <a:lnSpc>
                          <a:spcPct val="89000"/>
                        </a:lnSpc>
                        <a:spcBef>
                          <a:spcPct val="50000"/>
                        </a:spcBef>
                        <a:spcAft>
                          <a:spcPct val="10000"/>
                        </a:spcAft>
                        <a:buClrTx/>
                        <a:buSzTx/>
                        <a:buFontTx/>
                        <a:buNone/>
                        <a:tabLst/>
                      </a:pPr>
                      <a:r>
                        <a:rPr kumimoji="0" lang="sv-SE" altLang="en-US" sz="1400" b="1" i="0" u="none" strike="noStrike" cap="none" normalizeH="0" baseline="0" smtClean="0">
                          <a:ln>
                            <a:noFill/>
                          </a:ln>
                          <a:solidFill>
                            <a:schemeClr val="tx1"/>
                          </a:solidFill>
                          <a:effectLst/>
                          <a:latin typeface="Arial" panose="020B0604020202020204" pitchFamily="34" charset="0"/>
                        </a:rPr>
                        <a:t>...if data is already available, coding is much easier</a:t>
                      </a:r>
                      <a:endParaRPr kumimoji="0" lang="en-GB" altLang="en-US" sz="1400" b="1"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14363">
                <a:tc>
                  <a:txBody>
                    <a:bodyPr/>
                    <a:lstStyle>
                      <a:lvl1pPr algn="l">
                        <a:lnSpc>
                          <a:spcPct val="89000"/>
                        </a:lnSpc>
                        <a:spcBef>
                          <a:spcPct val="50000"/>
                        </a:spcBef>
                        <a:spcAft>
                          <a:spcPct val="10000"/>
                        </a:spcAft>
                        <a:defRPr sz="2000" b="1">
                          <a:solidFill>
                            <a:schemeClr val="tx1"/>
                          </a:solidFill>
                          <a:latin typeface="Arial" panose="020B0604020202020204" pitchFamily="34" charset="0"/>
                        </a:defRPr>
                      </a:lvl1pPr>
                      <a:lvl2pPr marL="742950" indent="-285750" algn="l">
                        <a:lnSpc>
                          <a:spcPct val="89000"/>
                        </a:lnSpc>
                        <a:spcBef>
                          <a:spcPct val="50000"/>
                        </a:spcBef>
                        <a:buClr>
                          <a:srgbClr val="0000FF"/>
                        </a:buClr>
                        <a:buSzPct val="100000"/>
                        <a:buFont typeface="Symbol" panose="05050102010706020507" pitchFamily="18" charset="2"/>
                        <a:defRPr sz="1600" b="1">
                          <a:solidFill>
                            <a:schemeClr val="tx1"/>
                          </a:solidFill>
                          <a:latin typeface="Arial" panose="020B0604020202020204" pitchFamily="34" charset="0"/>
                        </a:defRPr>
                      </a:lvl2pPr>
                      <a:lvl3pPr marL="1143000" indent="-228600" algn="l">
                        <a:lnSpc>
                          <a:spcPct val="89000"/>
                        </a:lnSpc>
                        <a:spcBef>
                          <a:spcPct val="30000"/>
                        </a:spcBef>
                        <a:buClr>
                          <a:srgbClr val="0000FF"/>
                        </a:buClr>
                        <a:buSzPct val="59000"/>
                        <a:buFont typeface="Symbol" panose="05050102010706020507" pitchFamily="18" charset="2"/>
                        <a:defRPr sz="1600">
                          <a:solidFill>
                            <a:schemeClr val="tx1"/>
                          </a:solidFill>
                          <a:latin typeface="Arial" panose="020B0604020202020204" pitchFamily="34" charset="0"/>
                        </a:defRPr>
                      </a:lvl3pPr>
                      <a:lvl4pPr marL="1600200" indent="-228600" algn="l">
                        <a:lnSpc>
                          <a:spcPct val="89000"/>
                        </a:lnSpc>
                        <a:spcBef>
                          <a:spcPct val="30000"/>
                        </a:spcBef>
                        <a:buClr>
                          <a:srgbClr val="0000FF"/>
                        </a:buClr>
                        <a:buSzPct val="100000"/>
                        <a:defRPr sz="1200">
                          <a:solidFill>
                            <a:schemeClr val="tx1"/>
                          </a:solidFill>
                          <a:latin typeface="Arial" panose="020B0604020202020204" pitchFamily="34" charset="0"/>
                        </a:defRPr>
                      </a:lvl4pPr>
                      <a:lvl5pPr marL="2057400" indent="-228600" algn="l">
                        <a:lnSpc>
                          <a:spcPct val="89000"/>
                        </a:lnSpc>
                        <a:spcBef>
                          <a:spcPct val="30000"/>
                        </a:spcBef>
                        <a:buClr>
                          <a:srgbClr val="0000FF"/>
                        </a:buClr>
                        <a:buSzPct val="100000"/>
                        <a:defRPr sz="12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9pPr>
                    </a:lstStyle>
                    <a:p>
                      <a:pPr marL="0" marR="0" lvl="0" indent="0" algn="l" defTabSz="914400" rtl="0" eaLnBrk="0" fontAlgn="base" latinLnBrk="0" hangingPunct="0">
                        <a:lnSpc>
                          <a:spcPct val="89000"/>
                        </a:lnSpc>
                        <a:spcBef>
                          <a:spcPct val="50000"/>
                        </a:spcBef>
                        <a:spcAft>
                          <a:spcPct val="10000"/>
                        </a:spcAft>
                        <a:buClrTx/>
                        <a:buSzTx/>
                        <a:buFontTx/>
                        <a:buNone/>
                        <a:tabLst/>
                      </a:pPr>
                      <a:r>
                        <a:rPr kumimoji="0" lang="sv-SE" altLang="en-US" sz="1400" b="1" i="0" u="none" strike="noStrike" cap="none" normalizeH="0" baseline="0" smtClean="0">
                          <a:ln>
                            <a:noFill/>
                          </a:ln>
                          <a:solidFill>
                            <a:schemeClr val="tx1"/>
                          </a:solidFill>
                          <a:effectLst/>
                          <a:latin typeface="Arial" panose="020B0604020202020204" pitchFamily="34" charset="0"/>
                        </a:rPr>
                        <a:t>explanatory facilities</a:t>
                      </a:r>
                      <a:endParaRPr kumimoji="0" lang="en-GB" altLang="en-US" sz="1400" b="1" i="0" u="none" strike="noStrike" cap="none" normalizeH="0" baseline="0" smtClean="0">
                        <a:ln>
                          <a:noFill/>
                        </a:ln>
                        <a:solidFill>
                          <a:schemeClr val="tx1"/>
                        </a:solidFill>
                        <a:effectLst/>
                        <a:latin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lnSpc>
                          <a:spcPct val="89000"/>
                        </a:lnSpc>
                        <a:spcBef>
                          <a:spcPct val="50000"/>
                        </a:spcBef>
                        <a:spcAft>
                          <a:spcPct val="10000"/>
                        </a:spcAft>
                        <a:defRPr sz="2000" b="1">
                          <a:solidFill>
                            <a:schemeClr val="tx1"/>
                          </a:solidFill>
                          <a:latin typeface="Arial" panose="020B0604020202020204" pitchFamily="34" charset="0"/>
                        </a:defRPr>
                      </a:lvl1pPr>
                      <a:lvl2pPr marL="742950" indent="-285750" algn="l">
                        <a:lnSpc>
                          <a:spcPct val="89000"/>
                        </a:lnSpc>
                        <a:spcBef>
                          <a:spcPct val="50000"/>
                        </a:spcBef>
                        <a:buClr>
                          <a:srgbClr val="0000FF"/>
                        </a:buClr>
                        <a:buSzPct val="100000"/>
                        <a:buFont typeface="Symbol" panose="05050102010706020507" pitchFamily="18" charset="2"/>
                        <a:defRPr sz="1600" b="1">
                          <a:solidFill>
                            <a:schemeClr val="tx1"/>
                          </a:solidFill>
                          <a:latin typeface="Arial" panose="020B0604020202020204" pitchFamily="34" charset="0"/>
                        </a:defRPr>
                      </a:lvl2pPr>
                      <a:lvl3pPr marL="1143000" indent="-228600" algn="l">
                        <a:lnSpc>
                          <a:spcPct val="89000"/>
                        </a:lnSpc>
                        <a:spcBef>
                          <a:spcPct val="30000"/>
                        </a:spcBef>
                        <a:buClr>
                          <a:srgbClr val="0000FF"/>
                        </a:buClr>
                        <a:buSzPct val="59000"/>
                        <a:buFont typeface="Symbol" panose="05050102010706020507" pitchFamily="18" charset="2"/>
                        <a:defRPr sz="1600">
                          <a:solidFill>
                            <a:schemeClr val="tx1"/>
                          </a:solidFill>
                          <a:latin typeface="Arial" panose="020B0604020202020204" pitchFamily="34" charset="0"/>
                        </a:defRPr>
                      </a:lvl3pPr>
                      <a:lvl4pPr marL="1600200" indent="-228600" algn="l">
                        <a:lnSpc>
                          <a:spcPct val="89000"/>
                        </a:lnSpc>
                        <a:spcBef>
                          <a:spcPct val="30000"/>
                        </a:spcBef>
                        <a:buClr>
                          <a:srgbClr val="0000FF"/>
                        </a:buClr>
                        <a:buSzPct val="100000"/>
                        <a:defRPr sz="1200">
                          <a:solidFill>
                            <a:schemeClr val="tx1"/>
                          </a:solidFill>
                          <a:latin typeface="Arial" panose="020B0604020202020204" pitchFamily="34" charset="0"/>
                        </a:defRPr>
                      </a:lvl4pPr>
                      <a:lvl5pPr marL="2057400" indent="-228600" algn="l">
                        <a:lnSpc>
                          <a:spcPct val="89000"/>
                        </a:lnSpc>
                        <a:spcBef>
                          <a:spcPct val="30000"/>
                        </a:spcBef>
                        <a:buClr>
                          <a:srgbClr val="0000FF"/>
                        </a:buClr>
                        <a:buSzPct val="100000"/>
                        <a:defRPr sz="12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9pPr>
                    </a:lstStyle>
                    <a:p>
                      <a:pPr marL="0" marR="0" lvl="0" indent="0" algn="l" defTabSz="914400" rtl="0" eaLnBrk="0" fontAlgn="base" latinLnBrk="0" hangingPunct="0">
                        <a:lnSpc>
                          <a:spcPct val="89000"/>
                        </a:lnSpc>
                        <a:spcBef>
                          <a:spcPct val="50000"/>
                        </a:spcBef>
                        <a:spcAft>
                          <a:spcPct val="10000"/>
                        </a:spcAft>
                        <a:buClrTx/>
                        <a:buSzTx/>
                        <a:buFontTx/>
                        <a:buNone/>
                        <a:tabLst/>
                      </a:pPr>
                      <a:r>
                        <a:rPr kumimoji="0" lang="sv-SE" altLang="en-US" sz="1400" b="1" i="0" u="none" strike="noStrike" cap="none" normalizeH="0" baseline="0" smtClean="0">
                          <a:ln>
                            <a:noFill/>
                          </a:ln>
                          <a:solidFill>
                            <a:schemeClr val="tx1"/>
                          </a:solidFill>
                          <a:effectLst/>
                          <a:latin typeface="Arial" panose="020B0604020202020204" pitchFamily="34" charset="0"/>
                        </a:rPr>
                        <a:t>explanation can be very good, but needs more effort</a:t>
                      </a:r>
                      <a:endParaRPr kumimoji="0" lang="en-GB" altLang="en-US" sz="1400" b="1"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lnSpc>
                          <a:spcPct val="89000"/>
                        </a:lnSpc>
                        <a:spcBef>
                          <a:spcPct val="50000"/>
                        </a:spcBef>
                        <a:spcAft>
                          <a:spcPct val="10000"/>
                        </a:spcAft>
                        <a:defRPr sz="2000" b="1">
                          <a:solidFill>
                            <a:schemeClr val="tx1"/>
                          </a:solidFill>
                          <a:latin typeface="Arial" panose="020B0604020202020204" pitchFamily="34" charset="0"/>
                        </a:defRPr>
                      </a:lvl1pPr>
                      <a:lvl2pPr marL="742950" indent="-285750" algn="l">
                        <a:lnSpc>
                          <a:spcPct val="89000"/>
                        </a:lnSpc>
                        <a:spcBef>
                          <a:spcPct val="50000"/>
                        </a:spcBef>
                        <a:buClr>
                          <a:srgbClr val="0000FF"/>
                        </a:buClr>
                        <a:buSzPct val="100000"/>
                        <a:buFont typeface="Symbol" panose="05050102010706020507" pitchFamily="18" charset="2"/>
                        <a:defRPr sz="1600" b="1">
                          <a:solidFill>
                            <a:schemeClr val="tx1"/>
                          </a:solidFill>
                          <a:latin typeface="Arial" panose="020B0604020202020204" pitchFamily="34" charset="0"/>
                        </a:defRPr>
                      </a:lvl2pPr>
                      <a:lvl3pPr marL="1143000" indent="-228600" algn="l">
                        <a:lnSpc>
                          <a:spcPct val="89000"/>
                        </a:lnSpc>
                        <a:spcBef>
                          <a:spcPct val="30000"/>
                        </a:spcBef>
                        <a:buClr>
                          <a:srgbClr val="0000FF"/>
                        </a:buClr>
                        <a:buSzPct val="59000"/>
                        <a:buFont typeface="Symbol" panose="05050102010706020507" pitchFamily="18" charset="2"/>
                        <a:defRPr sz="1600">
                          <a:solidFill>
                            <a:schemeClr val="tx1"/>
                          </a:solidFill>
                          <a:latin typeface="Arial" panose="020B0604020202020204" pitchFamily="34" charset="0"/>
                        </a:defRPr>
                      </a:lvl3pPr>
                      <a:lvl4pPr marL="1600200" indent="-228600" algn="l">
                        <a:lnSpc>
                          <a:spcPct val="89000"/>
                        </a:lnSpc>
                        <a:spcBef>
                          <a:spcPct val="30000"/>
                        </a:spcBef>
                        <a:buClr>
                          <a:srgbClr val="0000FF"/>
                        </a:buClr>
                        <a:buSzPct val="100000"/>
                        <a:defRPr sz="1200">
                          <a:solidFill>
                            <a:schemeClr val="tx1"/>
                          </a:solidFill>
                          <a:latin typeface="Arial" panose="020B0604020202020204" pitchFamily="34" charset="0"/>
                        </a:defRPr>
                      </a:lvl4pPr>
                      <a:lvl5pPr marL="2057400" indent="-228600" algn="l">
                        <a:lnSpc>
                          <a:spcPct val="89000"/>
                        </a:lnSpc>
                        <a:spcBef>
                          <a:spcPct val="30000"/>
                        </a:spcBef>
                        <a:buClr>
                          <a:srgbClr val="0000FF"/>
                        </a:buClr>
                        <a:buSzPct val="100000"/>
                        <a:defRPr sz="12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9pPr>
                    </a:lstStyle>
                    <a:p>
                      <a:pPr marL="0" marR="0" lvl="0" indent="0" algn="l" defTabSz="914400" rtl="0" eaLnBrk="0" fontAlgn="base" latinLnBrk="0" hangingPunct="0">
                        <a:lnSpc>
                          <a:spcPct val="89000"/>
                        </a:lnSpc>
                        <a:spcBef>
                          <a:spcPct val="50000"/>
                        </a:spcBef>
                        <a:spcAft>
                          <a:spcPct val="10000"/>
                        </a:spcAft>
                        <a:buClrTx/>
                        <a:buSzTx/>
                        <a:buFontTx/>
                        <a:buNone/>
                        <a:tabLst/>
                      </a:pPr>
                      <a:r>
                        <a:rPr kumimoji="0" lang="sv-SE" altLang="en-US" sz="1400" b="1" i="0" u="none" strike="noStrike" cap="none" normalizeH="0" baseline="0" smtClean="0">
                          <a:ln>
                            <a:noFill/>
                          </a:ln>
                          <a:solidFill>
                            <a:schemeClr val="tx1"/>
                          </a:solidFill>
                          <a:effectLst/>
                          <a:latin typeface="Arial" panose="020B0604020202020204" pitchFamily="34" charset="0"/>
                        </a:rPr>
                        <a:t>explanation poor</a:t>
                      </a:r>
                      <a:endParaRPr kumimoji="0" lang="en-GB" altLang="en-US" sz="1400" b="1"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12775">
                <a:tc>
                  <a:txBody>
                    <a:bodyPr/>
                    <a:lstStyle>
                      <a:lvl1pPr algn="l">
                        <a:lnSpc>
                          <a:spcPct val="89000"/>
                        </a:lnSpc>
                        <a:spcBef>
                          <a:spcPct val="50000"/>
                        </a:spcBef>
                        <a:spcAft>
                          <a:spcPct val="10000"/>
                        </a:spcAft>
                        <a:defRPr sz="2000" b="1">
                          <a:solidFill>
                            <a:schemeClr val="tx1"/>
                          </a:solidFill>
                          <a:latin typeface="Arial" panose="020B0604020202020204" pitchFamily="34" charset="0"/>
                        </a:defRPr>
                      </a:lvl1pPr>
                      <a:lvl2pPr marL="742950" indent="-285750" algn="l">
                        <a:lnSpc>
                          <a:spcPct val="89000"/>
                        </a:lnSpc>
                        <a:spcBef>
                          <a:spcPct val="50000"/>
                        </a:spcBef>
                        <a:buClr>
                          <a:srgbClr val="0000FF"/>
                        </a:buClr>
                        <a:buSzPct val="100000"/>
                        <a:buFont typeface="Symbol" panose="05050102010706020507" pitchFamily="18" charset="2"/>
                        <a:defRPr sz="1600" b="1">
                          <a:solidFill>
                            <a:schemeClr val="tx1"/>
                          </a:solidFill>
                          <a:latin typeface="Arial" panose="020B0604020202020204" pitchFamily="34" charset="0"/>
                        </a:defRPr>
                      </a:lvl2pPr>
                      <a:lvl3pPr marL="1143000" indent="-228600" algn="l">
                        <a:lnSpc>
                          <a:spcPct val="89000"/>
                        </a:lnSpc>
                        <a:spcBef>
                          <a:spcPct val="30000"/>
                        </a:spcBef>
                        <a:buClr>
                          <a:srgbClr val="0000FF"/>
                        </a:buClr>
                        <a:buSzPct val="59000"/>
                        <a:buFont typeface="Symbol" panose="05050102010706020507" pitchFamily="18" charset="2"/>
                        <a:defRPr sz="1600">
                          <a:solidFill>
                            <a:schemeClr val="tx1"/>
                          </a:solidFill>
                          <a:latin typeface="Arial" panose="020B0604020202020204" pitchFamily="34" charset="0"/>
                        </a:defRPr>
                      </a:lvl3pPr>
                      <a:lvl4pPr marL="1600200" indent="-228600" algn="l">
                        <a:lnSpc>
                          <a:spcPct val="89000"/>
                        </a:lnSpc>
                        <a:spcBef>
                          <a:spcPct val="30000"/>
                        </a:spcBef>
                        <a:buClr>
                          <a:srgbClr val="0000FF"/>
                        </a:buClr>
                        <a:buSzPct val="100000"/>
                        <a:defRPr sz="1200">
                          <a:solidFill>
                            <a:schemeClr val="tx1"/>
                          </a:solidFill>
                          <a:latin typeface="Arial" panose="020B0604020202020204" pitchFamily="34" charset="0"/>
                        </a:defRPr>
                      </a:lvl4pPr>
                      <a:lvl5pPr marL="2057400" indent="-228600" algn="l">
                        <a:lnSpc>
                          <a:spcPct val="89000"/>
                        </a:lnSpc>
                        <a:spcBef>
                          <a:spcPct val="30000"/>
                        </a:spcBef>
                        <a:buClr>
                          <a:srgbClr val="0000FF"/>
                        </a:buClr>
                        <a:buSzPct val="100000"/>
                        <a:defRPr sz="12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9pPr>
                    </a:lstStyle>
                    <a:p>
                      <a:pPr marL="0" marR="0" lvl="0" indent="0" algn="l" defTabSz="914400" rtl="0" eaLnBrk="0" fontAlgn="base" latinLnBrk="0" hangingPunct="0">
                        <a:lnSpc>
                          <a:spcPct val="89000"/>
                        </a:lnSpc>
                        <a:spcBef>
                          <a:spcPct val="50000"/>
                        </a:spcBef>
                        <a:spcAft>
                          <a:spcPct val="10000"/>
                        </a:spcAft>
                        <a:buClrTx/>
                        <a:buSzTx/>
                        <a:buFontTx/>
                        <a:buNone/>
                        <a:tabLst/>
                      </a:pPr>
                      <a:r>
                        <a:rPr kumimoji="0" lang="sv-SE" altLang="en-US" sz="1400" b="1" i="0" u="none" strike="noStrike" cap="none" normalizeH="0" baseline="0" smtClean="0">
                          <a:ln>
                            <a:noFill/>
                          </a:ln>
                          <a:solidFill>
                            <a:schemeClr val="tx1"/>
                          </a:solidFill>
                          <a:effectLst/>
                          <a:latin typeface="Arial" panose="020B0604020202020204" pitchFamily="34" charset="0"/>
                        </a:rPr>
                        <a:t>can use simple search methods</a:t>
                      </a:r>
                      <a:endParaRPr kumimoji="0" lang="en-GB" altLang="en-US" sz="1400" b="1" i="0" u="none" strike="noStrike" cap="none" normalizeH="0" baseline="0" smtClean="0">
                        <a:ln>
                          <a:noFill/>
                        </a:ln>
                        <a:solidFill>
                          <a:schemeClr val="tx1"/>
                        </a:solidFill>
                        <a:effectLst/>
                        <a:latin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lnSpc>
                          <a:spcPct val="89000"/>
                        </a:lnSpc>
                        <a:spcBef>
                          <a:spcPct val="50000"/>
                        </a:spcBef>
                        <a:spcAft>
                          <a:spcPct val="10000"/>
                        </a:spcAft>
                        <a:defRPr sz="2000" b="1">
                          <a:solidFill>
                            <a:schemeClr val="tx1"/>
                          </a:solidFill>
                          <a:latin typeface="Arial" panose="020B0604020202020204" pitchFamily="34" charset="0"/>
                        </a:defRPr>
                      </a:lvl1pPr>
                      <a:lvl2pPr marL="742950" indent="-285750" algn="l">
                        <a:lnSpc>
                          <a:spcPct val="89000"/>
                        </a:lnSpc>
                        <a:spcBef>
                          <a:spcPct val="50000"/>
                        </a:spcBef>
                        <a:buClr>
                          <a:srgbClr val="0000FF"/>
                        </a:buClr>
                        <a:buSzPct val="100000"/>
                        <a:buFont typeface="Symbol" panose="05050102010706020507" pitchFamily="18" charset="2"/>
                        <a:defRPr sz="1600" b="1">
                          <a:solidFill>
                            <a:schemeClr val="tx1"/>
                          </a:solidFill>
                          <a:latin typeface="Arial" panose="020B0604020202020204" pitchFamily="34" charset="0"/>
                        </a:defRPr>
                      </a:lvl2pPr>
                      <a:lvl3pPr marL="1143000" indent="-228600" algn="l">
                        <a:lnSpc>
                          <a:spcPct val="89000"/>
                        </a:lnSpc>
                        <a:spcBef>
                          <a:spcPct val="30000"/>
                        </a:spcBef>
                        <a:buClr>
                          <a:srgbClr val="0000FF"/>
                        </a:buClr>
                        <a:buSzPct val="59000"/>
                        <a:buFont typeface="Symbol" panose="05050102010706020507" pitchFamily="18" charset="2"/>
                        <a:defRPr sz="1600">
                          <a:solidFill>
                            <a:schemeClr val="tx1"/>
                          </a:solidFill>
                          <a:latin typeface="Arial" panose="020B0604020202020204" pitchFamily="34" charset="0"/>
                        </a:defRPr>
                      </a:lvl3pPr>
                      <a:lvl4pPr marL="1600200" indent="-228600" algn="l">
                        <a:lnSpc>
                          <a:spcPct val="89000"/>
                        </a:lnSpc>
                        <a:spcBef>
                          <a:spcPct val="30000"/>
                        </a:spcBef>
                        <a:buClr>
                          <a:srgbClr val="0000FF"/>
                        </a:buClr>
                        <a:buSzPct val="100000"/>
                        <a:defRPr sz="1200">
                          <a:solidFill>
                            <a:schemeClr val="tx1"/>
                          </a:solidFill>
                          <a:latin typeface="Arial" panose="020B0604020202020204" pitchFamily="34" charset="0"/>
                        </a:defRPr>
                      </a:lvl4pPr>
                      <a:lvl5pPr marL="2057400" indent="-228600" algn="l">
                        <a:lnSpc>
                          <a:spcPct val="89000"/>
                        </a:lnSpc>
                        <a:spcBef>
                          <a:spcPct val="30000"/>
                        </a:spcBef>
                        <a:buClr>
                          <a:srgbClr val="0000FF"/>
                        </a:buClr>
                        <a:buSzPct val="100000"/>
                        <a:defRPr sz="12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9pPr>
                    </a:lstStyle>
                    <a:p>
                      <a:pPr marL="0" marR="0" lvl="0" indent="0" algn="l" defTabSz="914400" rtl="0" eaLnBrk="0" fontAlgn="base" latinLnBrk="0" hangingPunct="0">
                        <a:lnSpc>
                          <a:spcPct val="89000"/>
                        </a:lnSpc>
                        <a:spcBef>
                          <a:spcPct val="50000"/>
                        </a:spcBef>
                        <a:spcAft>
                          <a:spcPct val="10000"/>
                        </a:spcAft>
                        <a:buClrTx/>
                        <a:buSzTx/>
                        <a:buFontTx/>
                        <a:buNone/>
                        <a:tabLst/>
                      </a:pPr>
                      <a:r>
                        <a:rPr kumimoji="0" lang="sv-SE" altLang="en-US" sz="1400" b="1" i="0" u="none" strike="noStrike" cap="none" normalizeH="0" baseline="0" smtClean="0">
                          <a:ln>
                            <a:noFill/>
                          </a:ln>
                          <a:solidFill>
                            <a:schemeClr val="tx1"/>
                          </a:solidFill>
                          <a:effectLst/>
                          <a:latin typeface="Arial" panose="020B0604020202020204" pitchFamily="34" charset="0"/>
                        </a:rPr>
                        <a:t>deeper knowledge more transferrable</a:t>
                      </a:r>
                      <a:endParaRPr kumimoji="0" lang="en-GB" altLang="en-US" sz="1400" b="1"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lnSpc>
                          <a:spcPct val="89000"/>
                        </a:lnSpc>
                        <a:spcBef>
                          <a:spcPct val="50000"/>
                        </a:spcBef>
                        <a:spcAft>
                          <a:spcPct val="10000"/>
                        </a:spcAft>
                        <a:defRPr sz="2000" b="1">
                          <a:solidFill>
                            <a:schemeClr val="tx1"/>
                          </a:solidFill>
                          <a:latin typeface="Arial" panose="020B0604020202020204" pitchFamily="34" charset="0"/>
                        </a:defRPr>
                      </a:lvl1pPr>
                      <a:lvl2pPr marL="742950" indent="-285750" algn="l">
                        <a:lnSpc>
                          <a:spcPct val="89000"/>
                        </a:lnSpc>
                        <a:spcBef>
                          <a:spcPct val="50000"/>
                        </a:spcBef>
                        <a:buClr>
                          <a:srgbClr val="0000FF"/>
                        </a:buClr>
                        <a:buSzPct val="100000"/>
                        <a:buFont typeface="Symbol" panose="05050102010706020507" pitchFamily="18" charset="2"/>
                        <a:defRPr sz="1600" b="1">
                          <a:solidFill>
                            <a:schemeClr val="tx1"/>
                          </a:solidFill>
                          <a:latin typeface="Arial" panose="020B0604020202020204" pitchFamily="34" charset="0"/>
                        </a:defRPr>
                      </a:lvl2pPr>
                      <a:lvl3pPr marL="1143000" indent="-228600" algn="l">
                        <a:lnSpc>
                          <a:spcPct val="89000"/>
                        </a:lnSpc>
                        <a:spcBef>
                          <a:spcPct val="30000"/>
                        </a:spcBef>
                        <a:buClr>
                          <a:srgbClr val="0000FF"/>
                        </a:buClr>
                        <a:buSzPct val="59000"/>
                        <a:buFont typeface="Symbol" panose="05050102010706020507" pitchFamily="18" charset="2"/>
                        <a:defRPr sz="1600">
                          <a:solidFill>
                            <a:schemeClr val="tx1"/>
                          </a:solidFill>
                          <a:latin typeface="Arial" panose="020B0604020202020204" pitchFamily="34" charset="0"/>
                        </a:defRPr>
                      </a:lvl3pPr>
                      <a:lvl4pPr marL="1600200" indent="-228600" algn="l">
                        <a:lnSpc>
                          <a:spcPct val="89000"/>
                        </a:lnSpc>
                        <a:spcBef>
                          <a:spcPct val="30000"/>
                        </a:spcBef>
                        <a:buClr>
                          <a:srgbClr val="0000FF"/>
                        </a:buClr>
                        <a:buSzPct val="100000"/>
                        <a:defRPr sz="1200">
                          <a:solidFill>
                            <a:schemeClr val="tx1"/>
                          </a:solidFill>
                          <a:latin typeface="Arial" panose="020B0604020202020204" pitchFamily="34" charset="0"/>
                        </a:defRPr>
                      </a:lvl4pPr>
                      <a:lvl5pPr marL="2057400" indent="-228600" algn="l">
                        <a:lnSpc>
                          <a:spcPct val="89000"/>
                        </a:lnSpc>
                        <a:spcBef>
                          <a:spcPct val="30000"/>
                        </a:spcBef>
                        <a:buClr>
                          <a:srgbClr val="0000FF"/>
                        </a:buClr>
                        <a:buSzPct val="100000"/>
                        <a:defRPr sz="12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9pPr>
                    </a:lstStyle>
                    <a:p>
                      <a:pPr marL="0" marR="0" lvl="0" indent="0" algn="l" defTabSz="914400" rtl="0" eaLnBrk="0" fontAlgn="base" latinLnBrk="0" hangingPunct="0">
                        <a:lnSpc>
                          <a:spcPct val="89000"/>
                        </a:lnSpc>
                        <a:spcBef>
                          <a:spcPct val="50000"/>
                        </a:spcBef>
                        <a:spcAft>
                          <a:spcPct val="10000"/>
                        </a:spcAft>
                        <a:buClrTx/>
                        <a:buSzTx/>
                        <a:buFontTx/>
                        <a:buNone/>
                        <a:tabLst/>
                      </a:pPr>
                      <a:r>
                        <a:rPr kumimoji="0" lang="sv-SE" altLang="en-US" sz="1400" b="1" i="0" u="none" strike="noStrike" cap="none" normalizeH="0" baseline="0" smtClean="0">
                          <a:ln>
                            <a:noFill/>
                          </a:ln>
                          <a:solidFill>
                            <a:schemeClr val="tx1"/>
                          </a:solidFill>
                          <a:effectLst/>
                          <a:latin typeface="Arial" panose="020B0604020202020204" pitchFamily="34" charset="0"/>
                        </a:rPr>
                        <a:t>easy for experts and system designer to communicate</a:t>
                      </a:r>
                      <a:endParaRPr kumimoji="0" lang="en-GB" altLang="en-US" sz="1400" b="1"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14363">
                <a:tc>
                  <a:txBody>
                    <a:bodyPr/>
                    <a:lstStyle>
                      <a:lvl1pPr algn="l">
                        <a:lnSpc>
                          <a:spcPct val="89000"/>
                        </a:lnSpc>
                        <a:spcBef>
                          <a:spcPct val="50000"/>
                        </a:spcBef>
                        <a:spcAft>
                          <a:spcPct val="10000"/>
                        </a:spcAft>
                        <a:defRPr sz="2000" b="1">
                          <a:solidFill>
                            <a:schemeClr val="tx1"/>
                          </a:solidFill>
                          <a:latin typeface="Arial" panose="020B0604020202020204" pitchFamily="34" charset="0"/>
                        </a:defRPr>
                      </a:lvl1pPr>
                      <a:lvl2pPr marL="742950" indent="-285750" algn="l">
                        <a:lnSpc>
                          <a:spcPct val="89000"/>
                        </a:lnSpc>
                        <a:spcBef>
                          <a:spcPct val="50000"/>
                        </a:spcBef>
                        <a:buClr>
                          <a:srgbClr val="0000FF"/>
                        </a:buClr>
                        <a:buSzPct val="100000"/>
                        <a:buFont typeface="Symbol" panose="05050102010706020507" pitchFamily="18" charset="2"/>
                        <a:defRPr sz="1600" b="1">
                          <a:solidFill>
                            <a:schemeClr val="tx1"/>
                          </a:solidFill>
                          <a:latin typeface="Arial" panose="020B0604020202020204" pitchFamily="34" charset="0"/>
                        </a:defRPr>
                      </a:lvl2pPr>
                      <a:lvl3pPr marL="1143000" indent="-228600" algn="l">
                        <a:lnSpc>
                          <a:spcPct val="89000"/>
                        </a:lnSpc>
                        <a:spcBef>
                          <a:spcPct val="30000"/>
                        </a:spcBef>
                        <a:buClr>
                          <a:srgbClr val="0000FF"/>
                        </a:buClr>
                        <a:buSzPct val="59000"/>
                        <a:buFont typeface="Symbol" panose="05050102010706020507" pitchFamily="18" charset="2"/>
                        <a:defRPr sz="1600">
                          <a:solidFill>
                            <a:schemeClr val="tx1"/>
                          </a:solidFill>
                          <a:latin typeface="Arial" panose="020B0604020202020204" pitchFamily="34" charset="0"/>
                        </a:defRPr>
                      </a:lvl3pPr>
                      <a:lvl4pPr marL="1600200" indent="-228600" algn="l">
                        <a:lnSpc>
                          <a:spcPct val="89000"/>
                        </a:lnSpc>
                        <a:spcBef>
                          <a:spcPct val="30000"/>
                        </a:spcBef>
                        <a:buClr>
                          <a:srgbClr val="0000FF"/>
                        </a:buClr>
                        <a:buSzPct val="100000"/>
                        <a:defRPr sz="1200">
                          <a:solidFill>
                            <a:schemeClr val="tx1"/>
                          </a:solidFill>
                          <a:latin typeface="Arial" panose="020B0604020202020204" pitchFamily="34" charset="0"/>
                        </a:defRPr>
                      </a:lvl4pPr>
                      <a:lvl5pPr marL="2057400" indent="-228600" algn="l">
                        <a:lnSpc>
                          <a:spcPct val="89000"/>
                        </a:lnSpc>
                        <a:spcBef>
                          <a:spcPct val="30000"/>
                        </a:spcBef>
                        <a:buClr>
                          <a:srgbClr val="0000FF"/>
                        </a:buClr>
                        <a:buSzPct val="100000"/>
                        <a:defRPr sz="12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9pPr>
                    </a:lstStyle>
                    <a:p>
                      <a:pPr marL="0" marR="0" lvl="0" indent="0" algn="l" defTabSz="914400" rtl="0" eaLnBrk="0" fontAlgn="base" latinLnBrk="0" hangingPunct="0">
                        <a:lnSpc>
                          <a:spcPct val="89000"/>
                        </a:lnSpc>
                        <a:spcBef>
                          <a:spcPct val="50000"/>
                        </a:spcBef>
                        <a:spcAft>
                          <a:spcPct val="10000"/>
                        </a:spcAft>
                        <a:buClrTx/>
                        <a:buSzTx/>
                        <a:buFontTx/>
                        <a:buNone/>
                        <a:tabLst/>
                      </a:pPr>
                      <a:r>
                        <a:rPr kumimoji="0" lang="sv-SE" altLang="en-US" sz="1400" b="1" i="0" u="none" strike="noStrike" cap="none" normalizeH="0" baseline="0" smtClean="0">
                          <a:ln>
                            <a:noFill/>
                          </a:ln>
                          <a:solidFill>
                            <a:schemeClr val="tx1"/>
                          </a:solidFill>
                          <a:effectLst/>
                          <a:latin typeface="Arial" panose="020B0604020202020204" pitchFamily="34" charset="0"/>
                        </a:rPr>
                        <a:t>explicit separation of knowledge and methods</a:t>
                      </a:r>
                      <a:endParaRPr kumimoji="0" lang="en-GB" altLang="en-US" sz="1400" b="1" i="0" u="none" strike="noStrike" cap="none" normalizeH="0" baseline="0" smtClean="0">
                        <a:ln>
                          <a:noFill/>
                        </a:ln>
                        <a:solidFill>
                          <a:schemeClr val="tx1"/>
                        </a:solidFill>
                        <a:effectLst/>
                        <a:latin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lnSpc>
                          <a:spcPct val="89000"/>
                        </a:lnSpc>
                        <a:spcBef>
                          <a:spcPct val="50000"/>
                        </a:spcBef>
                        <a:spcAft>
                          <a:spcPct val="10000"/>
                        </a:spcAft>
                        <a:defRPr sz="2000" b="1">
                          <a:solidFill>
                            <a:schemeClr val="tx1"/>
                          </a:solidFill>
                          <a:latin typeface="Arial" panose="020B0604020202020204" pitchFamily="34" charset="0"/>
                        </a:defRPr>
                      </a:lvl1pPr>
                      <a:lvl2pPr marL="742950" indent="-285750" algn="l">
                        <a:lnSpc>
                          <a:spcPct val="89000"/>
                        </a:lnSpc>
                        <a:spcBef>
                          <a:spcPct val="50000"/>
                        </a:spcBef>
                        <a:buClr>
                          <a:srgbClr val="0000FF"/>
                        </a:buClr>
                        <a:buSzPct val="100000"/>
                        <a:buFont typeface="Symbol" panose="05050102010706020507" pitchFamily="18" charset="2"/>
                        <a:defRPr sz="1600" b="1">
                          <a:solidFill>
                            <a:schemeClr val="tx1"/>
                          </a:solidFill>
                          <a:latin typeface="Arial" panose="020B0604020202020204" pitchFamily="34" charset="0"/>
                        </a:defRPr>
                      </a:lvl2pPr>
                      <a:lvl3pPr marL="1143000" indent="-228600" algn="l">
                        <a:lnSpc>
                          <a:spcPct val="89000"/>
                        </a:lnSpc>
                        <a:spcBef>
                          <a:spcPct val="30000"/>
                        </a:spcBef>
                        <a:buClr>
                          <a:srgbClr val="0000FF"/>
                        </a:buClr>
                        <a:buSzPct val="59000"/>
                        <a:buFont typeface="Symbol" panose="05050102010706020507" pitchFamily="18" charset="2"/>
                        <a:defRPr sz="1600">
                          <a:solidFill>
                            <a:schemeClr val="tx1"/>
                          </a:solidFill>
                          <a:latin typeface="Arial" panose="020B0604020202020204" pitchFamily="34" charset="0"/>
                        </a:defRPr>
                      </a:lvl3pPr>
                      <a:lvl4pPr marL="1600200" indent="-228600" algn="l">
                        <a:lnSpc>
                          <a:spcPct val="89000"/>
                        </a:lnSpc>
                        <a:spcBef>
                          <a:spcPct val="30000"/>
                        </a:spcBef>
                        <a:buClr>
                          <a:srgbClr val="0000FF"/>
                        </a:buClr>
                        <a:buSzPct val="100000"/>
                        <a:defRPr sz="1200">
                          <a:solidFill>
                            <a:schemeClr val="tx1"/>
                          </a:solidFill>
                          <a:latin typeface="Arial" panose="020B0604020202020204" pitchFamily="34" charset="0"/>
                        </a:defRPr>
                      </a:lvl4pPr>
                      <a:lvl5pPr marL="2057400" indent="-228600" algn="l">
                        <a:lnSpc>
                          <a:spcPct val="89000"/>
                        </a:lnSpc>
                        <a:spcBef>
                          <a:spcPct val="30000"/>
                        </a:spcBef>
                        <a:buClr>
                          <a:srgbClr val="0000FF"/>
                        </a:buClr>
                        <a:buSzPct val="100000"/>
                        <a:defRPr sz="12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9pPr>
                    </a:lstStyle>
                    <a:p>
                      <a:pPr marL="0" marR="0" lvl="0" indent="0" algn="l" defTabSz="914400" rtl="0" eaLnBrk="0" fontAlgn="base" latinLnBrk="0" hangingPunct="0">
                        <a:lnSpc>
                          <a:spcPct val="89000"/>
                        </a:lnSpc>
                        <a:spcBef>
                          <a:spcPct val="50000"/>
                        </a:spcBef>
                        <a:spcAft>
                          <a:spcPct val="10000"/>
                        </a:spcAft>
                        <a:buClrTx/>
                        <a:buSzTx/>
                        <a:buFontTx/>
                        <a:buNone/>
                        <a:tabLst/>
                      </a:pPr>
                      <a:r>
                        <a:rPr kumimoji="0" lang="sv-SE" altLang="en-US" sz="1400" b="1" i="0" u="none" strike="noStrike" cap="none" normalizeH="0" baseline="0" smtClean="0">
                          <a:ln>
                            <a:noFill/>
                          </a:ln>
                          <a:solidFill>
                            <a:schemeClr val="tx1"/>
                          </a:solidFill>
                          <a:effectLst/>
                          <a:latin typeface="Arial" panose="020B0604020202020204" pitchFamily="34" charset="0"/>
                        </a:rPr>
                        <a:t>difficult to build models of many complex systems</a:t>
                      </a:r>
                      <a:endParaRPr kumimoji="0" lang="en-GB" altLang="en-US" sz="1400" b="1"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lnSpc>
                          <a:spcPct val="89000"/>
                        </a:lnSpc>
                        <a:spcBef>
                          <a:spcPct val="50000"/>
                        </a:spcBef>
                        <a:spcAft>
                          <a:spcPct val="10000"/>
                        </a:spcAft>
                        <a:defRPr sz="2000" b="1">
                          <a:solidFill>
                            <a:schemeClr val="tx1"/>
                          </a:solidFill>
                          <a:latin typeface="Arial" panose="020B0604020202020204" pitchFamily="34" charset="0"/>
                        </a:defRPr>
                      </a:lvl1pPr>
                      <a:lvl2pPr marL="742950" indent="-285750" algn="l">
                        <a:lnSpc>
                          <a:spcPct val="89000"/>
                        </a:lnSpc>
                        <a:spcBef>
                          <a:spcPct val="50000"/>
                        </a:spcBef>
                        <a:buClr>
                          <a:srgbClr val="0000FF"/>
                        </a:buClr>
                        <a:buSzPct val="100000"/>
                        <a:buFont typeface="Symbol" panose="05050102010706020507" pitchFamily="18" charset="2"/>
                        <a:defRPr sz="1600" b="1">
                          <a:solidFill>
                            <a:schemeClr val="tx1"/>
                          </a:solidFill>
                          <a:latin typeface="Arial" panose="020B0604020202020204" pitchFamily="34" charset="0"/>
                        </a:defRPr>
                      </a:lvl2pPr>
                      <a:lvl3pPr marL="1143000" indent="-228600" algn="l">
                        <a:lnSpc>
                          <a:spcPct val="89000"/>
                        </a:lnSpc>
                        <a:spcBef>
                          <a:spcPct val="30000"/>
                        </a:spcBef>
                        <a:buClr>
                          <a:srgbClr val="0000FF"/>
                        </a:buClr>
                        <a:buSzPct val="59000"/>
                        <a:buFont typeface="Symbol" panose="05050102010706020507" pitchFamily="18" charset="2"/>
                        <a:defRPr sz="1600">
                          <a:solidFill>
                            <a:schemeClr val="tx1"/>
                          </a:solidFill>
                          <a:latin typeface="Arial" panose="020B0604020202020204" pitchFamily="34" charset="0"/>
                        </a:defRPr>
                      </a:lvl3pPr>
                      <a:lvl4pPr marL="1600200" indent="-228600" algn="l">
                        <a:lnSpc>
                          <a:spcPct val="89000"/>
                        </a:lnSpc>
                        <a:spcBef>
                          <a:spcPct val="30000"/>
                        </a:spcBef>
                        <a:buClr>
                          <a:srgbClr val="0000FF"/>
                        </a:buClr>
                        <a:buSzPct val="100000"/>
                        <a:defRPr sz="1200">
                          <a:solidFill>
                            <a:schemeClr val="tx1"/>
                          </a:solidFill>
                          <a:latin typeface="Arial" panose="020B0604020202020204" pitchFamily="34" charset="0"/>
                        </a:defRPr>
                      </a:lvl4pPr>
                      <a:lvl5pPr marL="2057400" indent="-228600" algn="l">
                        <a:lnSpc>
                          <a:spcPct val="89000"/>
                        </a:lnSpc>
                        <a:spcBef>
                          <a:spcPct val="30000"/>
                        </a:spcBef>
                        <a:buClr>
                          <a:srgbClr val="0000FF"/>
                        </a:buClr>
                        <a:buSzPct val="100000"/>
                        <a:defRPr sz="12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9pPr>
                    </a:lstStyle>
                    <a:p>
                      <a:pPr marL="0" marR="0" lvl="0" indent="0" algn="l" defTabSz="914400" rtl="0" eaLnBrk="0" fontAlgn="base" latinLnBrk="0" hangingPunct="0">
                        <a:lnSpc>
                          <a:spcPct val="89000"/>
                        </a:lnSpc>
                        <a:spcBef>
                          <a:spcPct val="50000"/>
                        </a:spcBef>
                        <a:spcAft>
                          <a:spcPct val="10000"/>
                        </a:spcAft>
                        <a:buClrTx/>
                        <a:buSzTx/>
                        <a:buFontTx/>
                        <a:buNone/>
                        <a:tabLst/>
                      </a:pPr>
                      <a:r>
                        <a:rPr kumimoji="0" lang="sv-SE" altLang="en-US" sz="1400" b="1" i="0" u="none" strike="noStrike" cap="none" normalizeH="0" baseline="0" smtClean="0">
                          <a:ln>
                            <a:noFill/>
                          </a:ln>
                          <a:solidFill>
                            <a:schemeClr val="tx1"/>
                          </a:solidFill>
                          <a:effectLst/>
                          <a:latin typeface="Arial" panose="020B0604020202020204" pitchFamily="34" charset="0"/>
                        </a:rPr>
                        <a:t>hard to decide how to index the cases</a:t>
                      </a:r>
                      <a:endParaRPr kumimoji="0" lang="en-GB" altLang="en-US" sz="1400" b="1"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36563">
                <a:tc>
                  <a:txBody>
                    <a:bodyPr/>
                    <a:lstStyle>
                      <a:lvl1pPr algn="l">
                        <a:lnSpc>
                          <a:spcPct val="89000"/>
                        </a:lnSpc>
                        <a:spcBef>
                          <a:spcPct val="50000"/>
                        </a:spcBef>
                        <a:spcAft>
                          <a:spcPct val="10000"/>
                        </a:spcAft>
                        <a:defRPr sz="2000" b="1">
                          <a:solidFill>
                            <a:schemeClr val="tx1"/>
                          </a:solidFill>
                          <a:latin typeface="Arial" panose="020B0604020202020204" pitchFamily="34" charset="0"/>
                        </a:defRPr>
                      </a:lvl1pPr>
                      <a:lvl2pPr marL="742950" indent="-285750" algn="l">
                        <a:lnSpc>
                          <a:spcPct val="89000"/>
                        </a:lnSpc>
                        <a:spcBef>
                          <a:spcPct val="50000"/>
                        </a:spcBef>
                        <a:buClr>
                          <a:srgbClr val="0000FF"/>
                        </a:buClr>
                        <a:buSzPct val="100000"/>
                        <a:buFont typeface="Symbol" panose="05050102010706020507" pitchFamily="18" charset="2"/>
                        <a:defRPr sz="1600" b="1">
                          <a:solidFill>
                            <a:schemeClr val="tx1"/>
                          </a:solidFill>
                          <a:latin typeface="Arial" panose="020B0604020202020204" pitchFamily="34" charset="0"/>
                        </a:defRPr>
                      </a:lvl2pPr>
                      <a:lvl3pPr marL="1143000" indent="-228600" algn="l">
                        <a:lnSpc>
                          <a:spcPct val="89000"/>
                        </a:lnSpc>
                        <a:spcBef>
                          <a:spcPct val="30000"/>
                        </a:spcBef>
                        <a:buClr>
                          <a:srgbClr val="0000FF"/>
                        </a:buClr>
                        <a:buSzPct val="59000"/>
                        <a:buFont typeface="Symbol" panose="05050102010706020507" pitchFamily="18" charset="2"/>
                        <a:defRPr sz="1600">
                          <a:solidFill>
                            <a:schemeClr val="tx1"/>
                          </a:solidFill>
                          <a:latin typeface="Arial" panose="020B0604020202020204" pitchFamily="34" charset="0"/>
                        </a:defRPr>
                      </a:lvl3pPr>
                      <a:lvl4pPr marL="1600200" indent="-228600" algn="l">
                        <a:lnSpc>
                          <a:spcPct val="89000"/>
                        </a:lnSpc>
                        <a:spcBef>
                          <a:spcPct val="30000"/>
                        </a:spcBef>
                        <a:buClr>
                          <a:srgbClr val="0000FF"/>
                        </a:buClr>
                        <a:buSzPct val="100000"/>
                        <a:defRPr sz="1200">
                          <a:solidFill>
                            <a:schemeClr val="tx1"/>
                          </a:solidFill>
                          <a:latin typeface="Arial" panose="020B0604020202020204" pitchFamily="34" charset="0"/>
                        </a:defRPr>
                      </a:lvl4pPr>
                      <a:lvl5pPr marL="2057400" indent="-228600" algn="l">
                        <a:lnSpc>
                          <a:spcPct val="89000"/>
                        </a:lnSpc>
                        <a:spcBef>
                          <a:spcPct val="30000"/>
                        </a:spcBef>
                        <a:buClr>
                          <a:srgbClr val="0000FF"/>
                        </a:buClr>
                        <a:buSzPct val="100000"/>
                        <a:defRPr sz="12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9pPr>
                    </a:lstStyle>
                    <a:p>
                      <a:pPr marL="0" marR="0" lvl="0" indent="0" algn="l" defTabSz="914400" rtl="0" eaLnBrk="0" fontAlgn="base" latinLnBrk="0" hangingPunct="0">
                        <a:lnSpc>
                          <a:spcPct val="89000"/>
                        </a:lnSpc>
                        <a:spcBef>
                          <a:spcPct val="50000"/>
                        </a:spcBef>
                        <a:spcAft>
                          <a:spcPct val="10000"/>
                        </a:spcAft>
                        <a:buClrTx/>
                        <a:buSzTx/>
                        <a:buFontTx/>
                        <a:buNone/>
                        <a:tabLst/>
                      </a:pPr>
                      <a:r>
                        <a:rPr kumimoji="0" lang="sv-SE" altLang="en-US" sz="1400" b="1" i="0" u="none" strike="noStrike" cap="none" normalizeH="0" baseline="0" smtClean="0">
                          <a:ln>
                            <a:noFill/>
                          </a:ln>
                          <a:solidFill>
                            <a:schemeClr val="tx1"/>
                          </a:solidFill>
                          <a:effectLst/>
                          <a:latin typeface="Arial" panose="020B0604020202020204" pitchFamily="34" charset="0"/>
                        </a:rPr>
                        <a:t>specific system produced</a:t>
                      </a:r>
                      <a:endParaRPr kumimoji="0" lang="en-GB" altLang="en-US" sz="1400" b="1" i="0" u="none" strike="noStrike" cap="none" normalizeH="0" baseline="0" smtClean="0">
                        <a:ln>
                          <a:noFill/>
                        </a:ln>
                        <a:solidFill>
                          <a:schemeClr val="tx1"/>
                        </a:solidFill>
                        <a:effectLst/>
                        <a:latin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lnSpc>
                          <a:spcPct val="89000"/>
                        </a:lnSpc>
                        <a:spcBef>
                          <a:spcPct val="50000"/>
                        </a:spcBef>
                        <a:spcAft>
                          <a:spcPct val="10000"/>
                        </a:spcAft>
                        <a:defRPr sz="2000" b="1">
                          <a:solidFill>
                            <a:schemeClr val="tx1"/>
                          </a:solidFill>
                          <a:latin typeface="Arial" panose="020B0604020202020204" pitchFamily="34" charset="0"/>
                        </a:defRPr>
                      </a:lvl1pPr>
                      <a:lvl2pPr marL="742950" indent="-285750" algn="l">
                        <a:lnSpc>
                          <a:spcPct val="89000"/>
                        </a:lnSpc>
                        <a:spcBef>
                          <a:spcPct val="50000"/>
                        </a:spcBef>
                        <a:buClr>
                          <a:srgbClr val="0000FF"/>
                        </a:buClr>
                        <a:buSzPct val="100000"/>
                        <a:buFont typeface="Symbol" panose="05050102010706020507" pitchFamily="18" charset="2"/>
                        <a:defRPr sz="1600" b="1">
                          <a:solidFill>
                            <a:schemeClr val="tx1"/>
                          </a:solidFill>
                          <a:latin typeface="Arial" panose="020B0604020202020204" pitchFamily="34" charset="0"/>
                        </a:defRPr>
                      </a:lvl2pPr>
                      <a:lvl3pPr marL="1143000" indent="-228600" algn="l">
                        <a:lnSpc>
                          <a:spcPct val="89000"/>
                        </a:lnSpc>
                        <a:spcBef>
                          <a:spcPct val="30000"/>
                        </a:spcBef>
                        <a:buClr>
                          <a:srgbClr val="0000FF"/>
                        </a:buClr>
                        <a:buSzPct val="59000"/>
                        <a:buFont typeface="Symbol" panose="05050102010706020507" pitchFamily="18" charset="2"/>
                        <a:defRPr sz="1600">
                          <a:solidFill>
                            <a:schemeClr val="tx1"/>
                          </a:solidFill>
                          <a:latin typeface="Arial" panose="020B0604020202020204" pitchFamily="34" charset="0"/>
                        </a:defRPr>
                      </a:lvl3pPr>
                      <a:lvl4pPr marL="1600200" indent="-228600" algn="l">
                        <a:lnSpc>
                          <a:spcPct val="89000"/>
                        </a:lnSpc>
                        <a:spcBef>
                          <a:spcPct val="30000"/>
                        </a:spcBef>
                        <a:buClr>
                          <a:srgbClr val="0000FF"/>
                        </a:buClr>
                        <a:buSzPct val="100000"/>
                        <a:defRPr sz="1200">
                          <a:solidFill>
                            <a:schemeClr val="tx1"/>
                          </a:solidFill>
                          <a:latin typeface="Arial" panose="020B0604020202020204" pitchFamily="34" charset="0"/>
                        </a:defRPr>
                      </a:lvl4pPr>
                      <a:lvl5pPr marL="2057400" indent="-228600" algn="l">
                        <a:lnSpc>
                          <a:spcPct val="89000"/>
                        </a:lnSpc>
                        <a:spcBef>
                          <a:spcPct val="30000"/>
                        </a:spcBef>
                        <a:buClr>
                          <a:srgbClr val="0000FF"/>
                        </a:buClr>
                        <a:buSzPct val="100000"/>
                        <a:defRPr sz="12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9pPr>
                    </a:lstStyle>
                    <a:p>
                      <a:pPr marL="0" marR="0" lvl="0" indent="0" algn="l" defTabSz="914400" rtl="0" eaLnBrk="0" fontAlgn="base" latinLnBrk="0" hangingPunct="0">
                        <a:lnSpc>
                          <a:spcPct val="89000"/>
                        </a:lnSpc>
                        <a:spcBef>
                          <a:spcPct val="50000"/>
                        </a:spcBef>
                        <a:spcAft>
                          <a:spcPct val="10000"/>
                        </a:spcAft>
                        <a:buClrTx/>
                        <a:buSzTx/>
                        <a:buFontTx/>
                        <a:buNone/>
                        <a:tabLst/>
                      </a:pPr>
                      <a:r>
                        <a:rPr kumimoji="0" lang="sv-SE" altLang="en-US" sz="1400" b="1" i="0" u="none" strike="noStrike" cap="none" normalizeH="0" baseline="0" smtClean="0">
                          <a:ln>
                            <a:noFill/>
                          </a:ln>
                          <a:solidFill>
                            <a:schemeClr val="tx1"/>
                          </a:solidFill>
                          <a:effectLst/>
                          <a:latin typeface="Arial" panose="020B0604020202020204" pitchFamily="34" charset="0"/>
                        </a:rPr>
                        <a:t>costly to build</a:t>
                      </a:r>
                      <a:endParaRPr kumimoji="0" lang="en-GB" altLang="en-US" sz="1400" b="1"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lnSpc>
                          <a:spcPct val="89000"/>
                        </a:lnSpc>
                        <a:spcBef>
                          <a:spcPct val="50000"/>
                        </a:spcBef>
                        <a:spcAft>
                          <a:spcPct val="10000"/>
                        </a:spcAft>
                        <a:defRPr sz="2000" b="1">
                          <a:solidFill>
                            <a:schemeClr val="tx1"/>
                          </a:solidFill>
                          <a:latin typeface="Arial" panose="020B0604020202020204" pitchFamily="34" charset="0"/>
                        </a:defRPr>
                      </a:lvl1pPr>
                      <a:lvl2pPr marL="742950" indent="-285750" algn="l">
                        <a:lnSpc>
                          <a:spcPct val="89000"/>
                        </a:lnSpc>
                        <a:spcBef>
                          <a:spcPct val="50000"/>
                        </a:spcBef>
                        <a:buClr>
                          <a:srgbClr val="0000FF"/>
                        </a:buClr>
                        <a:buSzPct val="100000"/>
                        <a:buFont typeface="Symbol" panose="05050102010706020507" pitchFamily="18" charset="2"/>
                        <a:defRPr sz="1600" b="1">
                          <a:solidFill>
                            <a:schemeClr val="tx1"/>
                          </a:solidFill>
                          <a:latin typeface="Arial" panose="020B0604020202020204" pitchFamily="34" charset="0"/>
                        </a:defRPr>
                      </a:lvl2pPr>
                      <a:lvl3pPr marL="1143000" indent="-228600" algn="l">
                        <a:lnSpc>
                          <a:spcPct val="89000"/>
                        </a:lnSpc>
                        <a:spcBef>
                          <a:spcPct val="30000"/>
                        </a:spcBef>
                        <a:buClr>
                          <a:srgbClr val="0000FF"/>
                        </a:buClr>
                        <a:buSzPct val="59000"/>
                        <a:buFont typeface="Symbol" panose="05050102010706020507" pitchFamily="18" charset="2"/>
                        <a:defRPr sz="1600">
                          <a:solidFill>
                            <a:schemeClr val="tx1"/>
                          </a:solidFill>
                          <a:latin typeface="Arial" panose="020B0604020202020204" pitchFamily="34" charset="0"/>
                        </a:defRPr>
                      </a:lvl3pPr>
                      <a:lvl4pPr marL="1600200" indent="-228600" algn="l">
                        <a:lnSpc>
                          <a:spcPct val="89000"/>
                        </a:lnSpc>
                        <a:spcBef>
                          <a:spcPct val="30000"/>
                        </a:spcBef>
                        <a:buClr>
                          <a:srgbClr val="0000FF"/>
                        </a:buClr>
                        <a:buSzPct val="100000"/>
                        <a:defRPr sz="1200">
                          <a:solidFill>
                            <a:schemeClr val="tx1"/>
                          </a:solidFill>
                          <a:latin typeface="Arial" panose="020B0604020202020204" pitchFamily="34" charset="0"/>
                        </a:defRPr>
                      </a:lvl4pPr>
                      <a:lvl5pPr marL="2057400" indent="-228600" algn="l">
                        <a:lnSpc>
                          <a:spcPct val="89000"/>
                        </a:lnSpc>
                        <a:spcBef>
                          <a:spcPct val="30000"/>
                        </a:spcBef>
                        <a:buClr>
                          <a:srgbClr val="0000FF"/>
                        </a:buClr>
                        <a:buSzPct val="100000"/>
                        <a:defRPr sz="12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9pPr>
                    </a:lstStyle>
                    <a:p>
                      <a:pPr marL="0" marR="0" lvl="0" indent="0" algn="l" defTabSz="914400" rtl="0" eaLnBrk="0" fontAlgn="base" latinLnBrk="0" hangingPunct="0">
                        <a:lnSpc>
                          <a:spcPct val="89000"/>
                        </a:lnSpc>
                        <a:spcBef>
                          <a:spcPct val="50000"/>
                        </a:spcBef>
                        <a:spcAft>
                          <a:spcPct val="10000"/>
                        </a:spcAft>
                        <a:buClrTx/>
                        <a:buSzTx/>
                        <a:buFontTx/>
                        <a:buNone/>
                        <a:tabLst/>
                      </a:pPr>
                      <a:r>
                        <a:rPr kumimoji="0" lang="sv-SE" altLang="en-US" sz="1400" b="1" i="0" u="none" strike="noStrike" cap="none" normalizeH="0" baseline="0" smtClean="0">
                          <a:ln>
                            <a:noFill/>
                          </a:ln>
                          <a:solidFill>
                            <a:schemeClr val="tx1"/>
                          </a:solidFill>
                          <a:effectLst/>
                          <a:latin typeface="Arial" panose="020B0604020202020204" pitchFamily="34" charset="0"/>
                        </a:rPr>
                        <a:t>can update itself and learn</a:t>
                      </a:r>
                      <a:endParaRPr kumimoji="0" lang="en-GB" altLang="en-US" sz="1400" b="1"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14363">
                <a:tc>
                  <a:txBody>
                    <a:bodyPr/>
                    <a:lstStyle>
                      <a:lvl1pPr algn="l">
                        <a:lnSpc>
                          <a:spcPct val="89000"/>
                        </a:lnSpc>
                        <a:spcBef>
                          <a:spcPct val="50000"/>
                        </a:spcBef>
                        <a:spcAft>
                          <a:spcPct val="10000"/>
                        </a:spcAft>
                        <a:defRPr sz="2000" b="1">
                          <a:solidFill>
                            <a:schemeClr val="tx1"/>
                          </a:solidFill>
                          <a:latin typeface="Arial" panose="020B0604020202020204" pitchFamily="34" charset="0"/>
                        </a:defRPr>
                      </a:lvl1pPr>
                      <a:lvl2pPr marL="742950" indent="-285750" algn="l">
                        <a:lnSpc>
                          <a:spcPct val="89000"/>
                        </a:lnSpc>
                        <a:spcBef>
                          <a:spcPct val="50000"/>
                        </a:spcBef>
                        <a:buClr>
                          <a:srgbClr val="0000FF"/>
                        </a:buClr>
                        <a:buSzPct val="100000"/>
                        <a:buFont typeface="Symbol" panose="05050102010706020507" pitchFamily="18" charset="2"/>
                        <a:defRPr sz="1600" b="1">
                          <a:solidFill>
                            <a:schemeClr val="tx1"/>
                          </a:solidFill>
                          <a:latin typeface="Arial" panose="020B0604020202020204" pitchFamily="34" charset="0"/>
                        </a:defRPr>
                      </a:lvl2pPr>
                      <a:lvl3pPr marL="1143000" indent="-228600" algn="l">
                        <a:lnSpc>
                          <a:spcPct val="89000"/>
                        </a:lnSpc>
                        <a:spcBef>
                          <a:spcPct val="30000"/>
                        </a:spcBef>
                        <a:buClr>
                          <a:srgbClr val="0000FF"/>
                        </a:buClr>
                        <a:buSzPct val="59000"/>
                        <a:buFont typeface="Symbol" panose="05050102010706020507" pitchFamily="18" charset="2"/>
                        <a:defRPr sz="1600">
                          <a:solidFill>
                            <a:schemeClr val="tx1"/>
                          </a:solidFill>
                          <a:latin typeface="Arial" panose="020B0604020202020204" pitchFamily="34" charset="0"/>
                        </a:defRPr>
                      </a:lvl3pPr>
                      <a:lvl4pPr marL="1600200" indent="-228600" algn="l">
                        <a:lnSpc>
                          <a:spcPct val="89000"/>
                        </a:lnSpc>
                        <a:spcBef>
                          <a:spcPct val="30000"/>
                        </a:spcBef>
                        <a:buClr>
                          <a:srgbClr val="0000FF"/>
                        </a:buClr>
                        <a:buSzPct val="100000"/>
                        <a:defRPr sz="1200">
                          <a:solidFill>
                            <a:schemeClr val="tx1"/>
                          </a:solidFill>
                          <a:latin typeface="Arial" panose="020B0604020202020204" pitchFamily="34" charset="0"/>
                        </a:defRPr>
                      </a:lvl4pPr>
                      <a:lvl5pPr marL="2057400" indent="-228600" algn="l">
                        <a:lnSpc>
                          <a:spcPct val="89000"/>
                        </a:lnSpc>
                        <a:spcBef>
                          <a:spcPct val="30000"/>
                        </a:spcBef>
                        <a:buClr>
                          <a:srgbClr val="0000FF"/>
                        </a:buClr>
                        <a:buSzPct val="100000"/>
                        <a:defRPr sz="12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9pPr>
                    </a:lstStyle>
                    <a:p>
                      <a:pPr marL="0" marR="0" lvl="0" indent="0" algn="l" defTabSz="914400" rtl="0" eaLnBrk="0" fontAlgn="base" latinLnBrk="0" hangingPunct="0">
                        <a:lnSpc>
                          <a:spcPct val="89000"/>
                        </a:lnSpc>
                        <a:spcBef>
                          <a:spcPct val="50000"/>
                        </a:spcBef>
                        <a:spcAft>
                          <a:spcPct val="10000"/>
                        </a:spcAft>
                        <a:buClrTx/>
                        <a:buSzTx/>
                        <a:buFontTx/>
                        <a:buNone/>
                        <a:tabLst/>
                      </a:pPr>
                      <a:r>
                        <a:rPr kumimoji="0" lang="sv-SE" altLang="en-US" sz="1400" b="1" i="0" u="none" strike="noStrike" cap="none" normalizeH="0" baseline="0" smtClean="0">
                          <a:ln>
                            <a:noFill/>
                          </a:ln>
                          <a:solidFill>
                            <a:schemeClr val="tx1"/>
                          </a:solidFill>
                          <a:effectLst/>
                          <a:latin typeface="Arial" panose="020B0604020202020204" pitchFamily="34" charset="0"/>
                        </a:rPr>
                        <a:t>degrades at edge of specified domain</a:t>
                      </a:r>
                      <a:endParaRPr kumimoji="0" lang="en-GB" altLang="en-US" sz="1400" b="1" i="0" u="none" strike="noStrike" cap="none" normalizeH="0" baseline="0" smtClean="0">
                        <a:ln>
                          <a:noFill/>
                        </a:ln>
                        <a:solidFill>
                          <a:schemeClr val="tx1"/>
                        </a:solidFill>
                        <a:effectLst/>
                        <a:latin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lnSpc>
                          <a:spcPct val="89000"/>
                        </a:lnSpc>
                        <a:spcBef>
                          <a:spcPct val="50000"/>
                        </a:spcBef>
                        <a:spcAft>
                          <a:spcPct val="10000"/>
                        </a:spcAft>
                        <a:defRPr sz="2000" b="1">
                          <a:solidFill>
                            <a:schemeClr val="tx1"/>
                          </a:solidFill>
                          <a:latin typeface="Arial" panose="020B0604020202020204" pitchFamily="34" charset="0"/>
                        </a:defRPr>
                      </a:lvl1pPr>
                      <a:lvl2pPr marL="742950" indent="-285750" algn="l">
                        <a:lnSpc>
                          <a:spcPct val="89000"/>
                        </a:lnSpc>
                        <a:spcBef>
                          <a:spcPct val="50000"/>
                        </a:spcBef>
                        <a:buClr>
                          <a:srgbClr val="0000FF"/>
                        </a:buClr>
                        <a:buSzPct val="100000"/>
                        <a:buFont typeface="Symbol" panose="05050102010706020507" pitchFamily="18" charset="2"/>
                        <a:defRPr sz="1600" b="1">
                          <a:solidFill>
                            <a:schemeClr val="tx1"/>
                          </a:solidFill>
                          <a:latin typeface="Arial" panose="020B0604020202020204" pitchFamily="34" charset="0"/>
                        </a:defRPr>
                      </a:lvl2pPr>
                      <a:lvl3pPr marL="1143000" indent="-228600" algn="l">
                        <a:lnSpc>
                          <a:spcPct val="89000"/>
                        </a:lnSpc>
                        <a:spcBef>
                          <a:spcPct val="30000"/>
                        </a:spcBef>
                        <a:buClr>
                          <a:srgbClr val="0000FF"/>
                        </a:buClr>
                        <a:buSzPct val="59000"/>
                        <a:buFont typeface="Symbol" panose="05050102010706020507" pitchFamily="18" charset="2"/>
                        <a:defRPr sz="1600">
                          <a:solidFill>
                            <a:schemeClr val="tx1"/>
                          </a:solidFill>
                          <a:latin typeface="Arial" panose="020B0604020202020204" pitchFamily="34" charset="0"/>
                        </a:defRPr>
                      </a:lvl3pPr>
                      <a:lvl4pPr marL="1600200" indent="-228600" algn="l">
                        <a:lnSpc>
                          <a:spcPct val="89000"/>
                        </a:lnSpc>
                        <a:spcBef>
                          <a:spcPct val="30000"/>
                        </a:spcBef>
                        <a:buClr>
                          <a:srgbClr val="0000FF"/>
                        </a:buClr>
                        <a:buSzPct val="100000"/>
                        <a:defRPr sz="1200">
                          <a:solidFill>
                            <a:schemeClr val="tx1"/>
                          </a:solidFill>
                          <a:latin typeface="Arial" panose="020B0604020202020204" pitchFamily="34" charset="0"/>
                        </a:defRPr>
                      </a:lvl4pPr>
                      <a:lvl5pPr marL="2057400" indent="-228600" algn="l">
                        <a:lnSpc>
                          <a:spcPct val="89000"/>
                        </a:lnSpc>
                        <a:spcBef>
                          <a:spcPct val="30000"/>
                        </a:spcBef>
                        <a:buClr>
                          <a:srgbClr val="0000FF"/>
                        </a:buClr>
                        <a:buSzPct val="100000"/>
                        <a:defRPr sz="12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9pPr>
                    </a:lstStyle>
                    <a:p>
                      <a:pPr marL="0" marR="0" lvl="0" indent="0" algn="l" defTabSz="914400" rtl="0" eaLnBrk="0" fontAlgn="base" latinLnBrk="0" hangingPunct="0">
                        <a:lnSpc>
                          <a:spcPct val="89000"/>
                        </a:lnSpc>
                        <a:spcBef>
                          <a:spcPct val="50000"/>
                        </a:spcBef>
                        <a:spcAft>
                          <a:spcPct val="10000"/>
                        </a:spcAft>
                        <a:buClrTx/>
                        <a:buSzTx/>
                        <a:buFontTx/>
                        <a:buNone/>
                        <a:tabLst/>
                      </a:pPr>
                      <a:r>
                        <a:rPr kumimoji="0" lang="sv-SE" altLang="en-US" sz="1400" b="1" i="0" u="none" strike="noStrike" cap="none" normalizeH="0" baseline="0" smtClean="0">
                          <a:ln>
                            <a:noFill/>
                          </a:ln>
                          <a:solidFill>
                            <a:schemeClr val="tx1"/>
                          </a:solidFill>
                          <a:effectLst/>
                          <a:latin typeface="Arial" panose="020B0604020202020204" pitchFamily="34" charset="0"/>
                        </a:rPr>
                        <a:t>hard to debug and update</a:t>
                      </a:r>
                      <a:endParaRPr kumimoji="0" lang="en-GB" altLang="en-US" sz="1400" b="1"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lnSpc>
                          <a:spcPct val="89000"/>
                        </a:lnSpc>
                        <a:spcBef>
                          <a:spcPct val="50000"/>
                        </a:spcBef>
                        <a:spcAft>
                          <a:spcPct val="10000"/>
                        </a:spcAft>
                        <a:defRPr sz="2000" b="1">
                          <a:solidFill>
                            <a:schemeClr val="tx1"/>
                          </a:solidFill>
                          <a:latin typeface="Arial" panose="020B0604020202020204" pitchFamily="34" charset="0"/>
                        </a:defRPr>
                      </a:lvl1pPr>
                      <a:lvl2pPr marL="742950" indent="-285750" algn="l">
                        <a:lnSpc>
                          <a:spcPct val="89000"/>
                        </a:lnSpc>
                        <a:spcBef>
                          <a:spcPct val="50000"/>
                        </a:spcBef>
                        <a:buClr>
                          <a:srgbClr val="0000FF"/>
                        </a:buClr>
                        <a:buSzPct val="100000"/>
                        <a:buFont typeface="Symbol" panose="05050102010706020507" pitchFamily="18" charset="2"/>
                        <a:defRPr sz="1600" b="1">
                          <a:solidFill>
                            <a:schemeClr val="tx1"/>
                          </a:solidFill>
                          <a:latin typeface="Arial" panose="020B0604020202020204" pitchFamily="34" charset="0"/>
                        </a:defRPr>
                      </a:lvl2pPr>
                      <a:lvl3pPr marL="1143000" indent="-228600" algn="l">
                        <a:lnSpc>
                          <a:spcPct val="89000"/>
                        </a:lnSpc>
                        <a:spcBef>
                          <a:spcPct val="30000"/>
                        </a:spcBef>
                        <a:buClr>
                          <a:srgbClr val="0000FF"/>
                        </a:buClr>
                        <a:buSzPct val="59000"/>
                        <a:buFont typeface="Symbol" panose="05050102010706020507" pitchFamily="18" charset="2"/>
                        <a:defRPr sz="1600">
                          <a:solidFill>
                            <a:schemeClr val="tx1"/>
                          </a:solidFill>
                          <a:latin typeface="Arial" panose="020B0604020202020204" pitchFamily="34" charset="0"/>
                        </a:defRPr>
                      </a:lvl3pPr>
                      <a:lvl4pPr marL="1600200" indent="-228600" algn="l">
                        <a:lnSpc>
                          <a:spcPct val="89000"/>
                        </a:lnSpc>
                        <a:spcBef>
                          <a:spcPct val="30000"/>
                        </a:spcBef>
                        <a:buClr>
                          <a:srgbClr val="0000FF"/>
                        </a:buClr>
                        <a:buSzPct val="100000"/>
                        <a:defRPr sz="1200">
                          <a:solidFill>
                            <a:schemeClr val="tx1"/>
                          </a:solidFill>
                          <a:latin typeface="Arial" panose="020B0604020202020204" pitchFamily="34" charset="0"/>
                        </a:defRPr>
                      </a:lvl4pPr>
                      <a:lvl5pPr marL="2057400" indent="-228600" algn="l">
                        <a:lnSpc>
                          <a:spcPct val="89000"/>
                        </a:lnSpc>
                        <a:spcBef>
                          <a:spcPct val="30000"/>
                        </a:spcBef>
                        <a:buClr>
                          <a:srgbClr val="0000FF"/>
                        </a:buClr>
                        <a:buSzPct val="100000"/>
                        <a:defRPr sz="12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9pPr>
                    </a:lstStyle>
                    <a:p>
                      <a:pPr marL="0" marR="0" lvl="0" indent="0" algn="l" defTabSz="914400" rtl="0" eaLnBrk="0" fontAlgn="base" latinLnBrk="0" hangingPunct="0">
                        <a:lnSpc>
                          <a:spcPct val="89000"/>
                        </a:lnSpc>
                        <a:spcBef>
                          <a:spcPct val="50000"/>
                        </a:spcBef>
                        <a:spcAft>
                          <a:spcPct val="10000"/>
                        </a:spcAft>
                        <a:buClrTx/>
                        <a:buSzTx/>
                        <a:buFontTx/>
                        <a:buNone/>
                        <a:tabLst/>
                      </a:pPr>
                      <a:r>
                        <a:rPr kumimoji="0" lang="sv-SE" altLang="en-US" sz="1400" b="1" i="0" u="none" strike="noStrike" cap="none" normalizeH="0" baseline="0" smtClean="0">
                          <a:ln>
                            <a:noFill/>
                          </a:ln>
                          <a:solidFill>
                            <a:schemeClr val="tx1"/>
                          </a:solidFill>
                          <a:effectLst/>
                          <a:latin typeface="Arial" panose="020B0604020202020204" pitchFamily="34" charset="0"/>
                        </a:rPr>
                        <a:t>cases may be misapplied due to lack of deep knowledge</a:t>
                      </a:r>
                      <a:endParaRPr kumimoji="0" lang="en-GB" altLang="en-US" sz="1400" b="1"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14363">
                <a:tc>
                  <a:txBody>
                    <a:bodyPr/>
                    <a:lstStyle>
                      <a:lvl1pPr algn="l">
                        <a:lnSpc>
                          <a:spcPct val="89000"/>
                        </a:lnSpc>
                        <a:spcBef>
                          <a:spcPct val="50000"/>
                        </a:spcBef>
                        <a:spcAft>
                          <a:spcPct val="10000"/>
                        </a:spcAft>
                        <a:defRPr sz="2000" b="1">
                          <a:solidFill>
                            <a:schemeClr val="tx1"/>
                          </a:solidFill>
                          <a:latin typeface="Arial" panose="020B0604020202020204" pitchFamily="34" charset="0"/>
                        </a:defRPr>
                      </a:lvl1pPr>
                      <a:lvl2pPr marL="742950" indent="-285750" algn="l">
                        <a:lnSpc>
                          <a:spcPct val="89000"/>
                        </a:lnSpc>
                        <a:spcBef>
                          <a:spcPct val="50000"/>
                        </a:spcBef>
                        <a:buClr>
                          <a:srgbClr val="0000FF"/>
                        </a:buClr>
                        <a:buSzPct val="100000"/>
                        <a:buFont typeface="Symbol" panose="05050102010706020507" pitchFamily="18" charset="2"/>
                        <a:defRPr sz="1600" b="1">
                          <a:solidFill>
                            <a:schemeClr val="tx1"/>
                          </a:solidFill>
                          <a:latin typeface="Arial" panose="020B0604020202020204" pitchFamily="34" charset="0"/>
                        </a:defRPr>
                      </a:lvl2pPr>
                      <a:lvl3pPr marL="1143000" indent="-228600" algn="l">
                        <a:lnSpc>
                          <a:spcPct val="89000"/>
                        </a:lnSpc>
                        <a:spcBef>
                          <a:spcPct val="30000"/>
                        </a:spcBef>
                        <a:buClr>
                          <a:srgbClr val="0000FF"/>
                        </a:buClr>
                        <a:buSzPct val="59000"/>
                        <a:buFont typeface="Symbol" panose="05050102010706020507" pitchFamily="18" charset="2"/>
                        <a:defRPr sz="1600">
                          <a:solidFill>
                            <a:schemeClr val="tx1"/>
                          </a:solidFill>
                          <a:latin typeface="Arial" panose="020B0604020202020204" pitchFamily="34" charset="0"/>
                        </a:defRPr>
                      </a:lvl3pPr>
                      <a:lvl4pPr marL="1600200" indent="-228600" algn="l">
                        <a:lnSpc>
                          <a:spcPct val="89000"/>
                        </a:lnSpc>
                        <a:spcBef>
                          <a:spcPct val="30000"/>
                        </a:spcBef>
                        <a:buClr>
                          <a:srgbClr val="0000FF"/>
                        </a:buClr>
                        <a:buSzPct val="100000"/>
                        <a:defRPr sz="1200">
                          <a:solidFill>
                            <a:schemeClr val="tx1"/>
                          </a:solidFill>
                          <a:latin typeface="Arial" panose="020B0604020202020204" pitchFamily="34" charset="0"/>
                        </a:defRPr>
                      </a:lvl4pPr>
                      <a:lvl5pPr marL="2057400" indent="-228600" algn="l">
                        <a:lnSpc>
                          <a:spcPct val="89000"/>
                        </a:lnSpc>
                        <a:spcBef>
                          <a:spcPct val="30000"/>
                        </a:spcBef>
                        <a:buClr>
                          <a:srgbClr val="0000FF"/>
                        </a:buClr>
                        <a:buSzPct val="100000"/>
                        <a:defRPr sz="12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9pPr>
                    </a:lstStyle>
                    <a:p>
                      <a:pPr marL="0" marR="0" lvl="0" indent="0" algn="l" defTabSz="914400" rtl="0" eaLnBrk="0" fontAlgn="base" latinLnBrk="0" hangingPunct="0">
                        <a:lnSpc>
                          <a:spcPct val="89000"/>
                        </a:lnSpc>
                        <a:spcBef>
                          <a:spcPct val="50000"/>
                        </a:spcBef>
                        <a:spcAft>
                          <a:spcPct val="10000"/>
                        </a:spcAft>
                        <a:buClrTx/>
                        <a:buSzTx/>
                        <a:buFontTx/>
                        <a:buNone/>
                        <a:tabLst/>
                      </a:pPr>
                      <a:r>
                        <a:rPr kumimoji="0" lang="sv-SE" altLang="en-US" sz="1400" b="1" i="0" u="none" strike="noStrike" cap="none" normalizeH="0" baseline="0" smtClean="0">
                          <a:ln>
                            <a:noFill/>
                          </a:ln>
                          <a:solidFill>
                            <a:schemeClr val="tx1"/>
                          </a:solidFill>
                          <a:effectLst/>
                          <a:latin typeface="Arial" panose="020B0604020202020204" pitchFamily="34" charset="0"/>
                        </a:rPr>
                        <a:t>no deep foundation - often rules highly heuristic</a:t>
                      </a:r>
                      <a:endParaRPr kumimoji="0" lang="en-GB" altLang="en-US" sz="1400" b="1" i="0" u="none" strike="noStrike" cap="none" normalizeH="0" baseline="0" smtClean="0">
                        <a:ln>
                          <a:noFill/>
                        </a:ln>
                        <a:solidFill>
                          <a:schemeClr val="tx1"/>
                        </a:solidFill>
                        <a:effectLst/>
                        <a:latin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lgn="l">
                        <a:lnSpc>
                          <a:spcPct val="89000"/>
                        </a:lnSpc>
                        <a:spcBef>
                          <a:spcPct val="50000"/>
                        </a:spcBef>
                        <a:spcAft>
                          <a:spcPct val="10000"/>
                        </a:spcAft>
                        <a:defRPr sz="2000" b="1">
                          <a:solidFill>
                            <a:schemeClr val="tx1"/>
                          </a:solidFill>
                          <a:latin typeface="Arial" panose="020B0604020202020204" pitchFamily="34" charset="0"/>
                        </a:defRPr>
                      </a:lvl1pPr>
                      <a:lvl2pPr marL="742950" indent="-285750" algn="l">
                        <a:lnSpc>
                          <a:spcPct val="89000"/>
                        </a:lnSpc>
                        <a:spcBef>
                          <a:spcPct val="50000"/>
                        </a:spcBef>
                        <a:buClr>
                          <a:srgbClr val="0000FF"/>
                        </a:buClr>
                        <a:buSzPct val="100000"/>
                        <a:buFont typeface="Symbol" panose="05050102010706020507" pitchFamily="18" charset="2"/>
                        <a:defRPr sz="1600" b="1">
                          <a:solidFill>
                            <a:schemeClr val="tx1"/>
                          </a:solidFill>
                          <a:latin typeface="Arial" panose="020B0604020202020204" pitchFamily="34" charset="0"/>
                        </a:defRPr>
                      </a:lvl2pPr>
                      <a:lvl3pPr marL="1143000" indent="-228600" algn="l">
                        <a:lnSpc>
                          <a:spcPct val="89000"/>
                        </a:lnSpc>
                        <a:spcBef>
                          <a:spcPct val="30000"/>
                        </a:spcBef>
                        <a:buClr>
                          <a:srgbClr val="0000FF"/>
                        </a:buClr>
                        <a:buSzPct val="59000"/>
                        <a:buFont typeface="Symbol" panose="05050102010706020507" pitchFamily="18" charset="2"/>
                        <a:defRPr sz="1600">
                          <a:solidFill>
                            <a:schemeClr val="tx1"/>
                          </a:solidFill>
                          <a:latin typeface="Arial" panose="020B0604020202020204" pitchFamily="34" charset="0"/>
                        </a:defRPr>
                      </a:lvl3pPr>
                      <a:lvl4pPr marL="1600200" indent="-228600" algn="l">
                        <a:lnSpc>
                          <a:spcPct val="89000"/>
                        </a:lnSpc>
                        <a:spcBef>
                          <a:spcPct val="30000"/>
                        </a:spcBef>
                        <a:buClr>
                          <a:srgbClr val="0000FF"/>
                        </a:buClr>
                        <a:buSzPct val="100000"/>
                        <a:defRPr sz="1200">
                          <a:solidFill>
                            <a:schemeClr val="tx1"/>
                          </a:solidFill>
                          <a:latin typeface="Arial" panose="020B0604020202020204" pitchFamily="34" charset="0"/>
                        </a:defRPr>
                      </a:lvl4pPr>
                      <a:lvl5pPr marL="2057400" indent="-228600" algn="l">
                        <a:lnSpc>
                          <a:spcPct val="89000"/>
                        </a:lnSpc>
                        <a:spcBef>
                          <a:spcPct val="30000"/>
                        </a:spcBef>
                        <a:buClr>
                          <a:srgbClr val="0000FF"/>
                        </a:buClr>
                        <a:buSzPct val="100000"/>
                        <a:defRPr sz="12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9pPr>
                    </a:lstStyle>
                    <a:p>
                      <a:pPr marL="0" marR="0" lvl="0" indent="0" algn="l" defTabSz="914400" rtl="0" eaLnBrk="0" fontAlgn="base" latinLnBrk="0" hangingPunct="0">
                        <a:lnSpc>
                          <a:spcPct val="89000"/>
                        </a:lnSpc>
                        <a:spcBef>
                          <a:spcPct val="50000"/>
                        </a:spcBef>
                        <a:spcAft>
                          <a:spcPct val="10000"/>
                        </a:spcAft>
                        <a:buClrTx/>
                        <a:buSzTx/>
                        <a:buFontTx/>
                        <a:buNone/>
                        <a:tabLst/>
                      </a:pPr>
                      <a:endParaRPr kumimoji="0" lang="en-GB" altLang="en-US" sz="1400" b="1"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lgn="l">
                        <a:lnSpc>
                          <a:spcPct val="89000"/>
                        </a:lnSpc>
                        <a:spcBef>
                          <a:spcPct val="50000"/>
                        </a:spcBef>
                        <a:spcAft>
                          <a:spcPct val="10000"/>
                        </a:spcAft>
                        <a:defRPr sz="2000" b="1">
                          <a:solidFill>
                            <a:schemeClr val="tx1"/>
                          </a:solidFill>
                          <a:latin typeface="Arial" panose="020B0604020202020204" pitchFamily="34" charset="0"/>
                        </a:defRPr>
                      </a:lvl1pPr>
                      <a:lvl2pPr marL="742950" indent="-285750" algn="l">
                        <a:lnSpc>
                          <a:spcPct val="89000"/>
                        </a:lnSpc>
                        <a:spcBef>
                          <a:spcPct val="50000"/>
                        </a:spcBef>
                        <a:buClr>
                          <a:srgbClr val="0000FF"/>
                        </a:buClr>
                        <a:buSzPct val="100000"/>
                        <a:buFont typeface="Symbol" panose="05050102010706020507" pitchFamily="18" charset="2"/>
                        <a:defRPr sz="1600" b="1">
                          <a:solidFill>
                            <a:schemeClr val="tx1"/>
                          </a:solidFill>
                          <a:latin typeface="Arial" panose="020B0604020202020204" pitchFamily="34" charset="0"/>
                        </a:defRPr>
                      </a:lvl2pPr>
                      <a:lvl3pPr marL="1143000" indent="-228600" algn="l">
                        <a:lnSpc>
                          <a:spcPct val="89000"/>
                        </a:lnSpc>
                        <a:spcBef>
                          <a:spcPct val="30000"/>
                        </a:spcBef>
                        <a:buClr>
                          <a:srgbClr val="0000FF"/>
                        </a:buClr>
                        <a:buSzPct val="59000"/>
                        <a:buFont typeface="Symbol" panose="05050102010706020507" pitchFamily="18" charset="2"/>
                        <a:defRPr sz="1600">
                          <a:solidFill>
                            <a:schemeClr val="tx1"/>
                          </a:solidFill>
                          <a:latin typeface="Arial" panose="020B0604020202020204" pitchFamily="34" charset="0"/>
                        </a:defRPr>
                      </a:lvl3pPr>
                      <a:lvl4pPr marL="1600200" indent="-228600" algn="l">
                        <a:lnSpc>
                          <a:spcPct val="89000"/>
                        </a:lnSpc>
                        <a:spcBef>
                          <a:spcPct val="30000"/>
                        </a:spcBef>
                        <a:buClr>
                          <a:srgbClr val="0000FF"/>
                        </a:buClr>
                        <a:buSzPct val="100000"/>
                        <a:defRPr sz="1200">
                          <a:solidFill>
                            <a:schemeClr val="tx1"/>
                          </a:solidFill>
                          <a:latin typeface="Arial" panose="020B0604020202020204" pitchFamily="34" charset="0"/>
                        </a:defRPr>
                      </a:lvl4pPr>
                      <a:lvl5pPr marL="2057400" indent="-228600" algn="l">
                        <a:lnSpc>
                          <a:spcPct val="89000"/>
                        </a:lnSpc>
                        <a:spcBef>
                          <a:spcPct val="30000"/>
                        </a:spcBef>
                        <a:buClr>
                          <a:srgbClr val="0000FF"/>
                        </a:buClr>
                        <a:buSzPct val="100000"/>
                        <a:defRPr sz="1200">
                          <a:solidFill>
                            <a:schemeClr val="tx1"/>
                          </a:solidFill>
                          <a:latin typeface="Arial" panose="020B0604020202020204" pitchFamily="34" charset="0"/>
                        </a:defRPr>
                      </a:lvl5pPr>
                      <a:lvl6pPr marL="25146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6pPr>
                      <a:lvl7pPr marL="29718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7pPr>
                      <a:lvl8pPr marL="34290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8pPr>
                      <a:lvl9pPr marL="3886200" indent="-228600" eaLnBrk="0" fontAlgn="base" hangingPunct="0">
                        <a:lnSpc>
                          <a:spcPct val="89000"/>
                        </a:lnSpc>
                        <a:spcBef>
                          <a:spcPct val="30000"/>
                        </a:spcBef>
                        <a:spcAft>
                          <a:spcPct val="0"/>
                        </a:spcAft>
                        <a:buClr>
                          <a:srgbClr val="0000FF"/>
                        </a:buClr>
                        <a:buSzPct val="100000"/>
                        <a:defRPr sz="1200">
                          <a:solidFill>
                            <a:schemeClr val="tx1"/>
                          </a:solidFill>
                          <a:latin typeface="Arial" panose="020B0604020202020204" pitchFamily="34" charset="0"/>
                        </a:defRPr>
                      </a:lvl9pPr>
                    </a:lstStyle>
                    <a:p>
                      <a:pPr marL="0" marR="0" lvl="0" indent="0" algn="l" defTabSz="914400" rtl="0" eaLnBrk="0" fontAlgn="base" latinLnBrk="0" hangingPunct="0">
                        <a:lnSpc>
                          <a:spcPct val="89000"/>
                        </a:lnSpc>
                        <a:spcBef>
                          <a:spcPct val="50000"/>
                        </a:spcBef>
                        <a:spcAft>
                          <a:spcPct val="10000"/>
                        </a:spcAft>
                        <a:buClrTx/>
                        <a:buSzTx/>
                        <a:buFontTx/>
                        <a:buNone/>
                        <a:tabLst/>
                      </a:pPr>
                      <a:r>
                        <a:rPr kumimoji="0" lang="sv-SE" altLang="en-US" sz="1400" b="1" i="0" u="none" strike="noStrike" cap="none" normalizeH="0" baseline="0" smtClean="0">
                          <a:ln>
                            <a:noFill/>
                          </a:ln>
                          <a:solidFill>
                            <a:schemeClr val="tx1"/>
                          </a:solidFill>
                          <a:effectLst/>
                          <a:latin typeface="Arial" panose="020B0604020202020204" pitchFamily="34" charset="0"/>
                        </a:rPr>
                        <a:t>data base of examples can get very large</a:t>
                      </a:r>
                      <a:endParaRPr kumimoji="0" lang="en-GB" altLang="en-US" sz="1400" b="1"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6498" name="Rectangle 2"/>
          <p:cNvSpPr>
            <a:spLocks noGrp="1" noChangeArrowheads="1"/>
          </p:cNvSpPr>
          <p:nvPr>
            <p:ph type="title"/>
          </p:nvPr>
        </p:nvSpPr>
        <p:spPr/>
        <p:txBody>
          <a:bodyPr/>
          <a:lstStyle/>
          <a:p>
            <a:r>
              <a:rPr lang="en-US" altLang="en-US" smtClean="0"/>
              <a:t>Expert Systems: then and now</a:t>
            </a:r>
          </a:p>
        </p:txBody>
      </p:sp>
      <p:sp>
        <p:nvSpPr>
          <p:cNvPr id="106499" name="Rectangle 3"/>
          <p:cNvSpPr>
            <a:spLocks noGrp="1" noChangeArrowheads="1"/>
          </p:cNvSpPr>
          <p:nvPr>
            <p:ph type="body" idx="1"/>
          </p:nvPr>
        </p:nvSpPr>
        <p:spPr/>
        <p:txBody>
          <a:bodyPr/>
          <a:lstStyle/>
          <a:p>
            <a:pPr>
              <a:buFontTx/>
              <a:buChar char="•"/>
            </a:pPr>
            <a:r>
              <a:rPr lang="en-US" altLang="en-US" smtClean="0"/>
              <a:t> The AI industry boomed from a few million dollars in 1980 to billions of dollars in 1988.</a:t>
            </a:r>
          </a:p>
          <a:p>
            <a:pPr>
              <a:buFontTx/>
              <a:buChar char="•"/>
            </a:pPr>
            <a:r>
              <a:rPr lang="en-US" altLang="en-US" smtClean="0"/>
              <a:t> Nearly every major U.S. corporation had its own AI group and was either using or investigating expert systems.</a:t>
            </a:r>
          </a:p>
          <a:p>
            <a:pPr>
              <a:buFontTx/>
              <a:buChar char="•"/>
            </a:pPr>
            <a:r>
              <a:rPr lang="en-US" altLang="en-US" smtClean="0"/>
              <a:t> For instance, Du Pont had 100 ESs in use and 500 in development, saving an estimated $10 million per year.</a:t>
            </a:r>
          </a:p>
          <a:p>
            <a:pPr>
              <a:buFontTx/>
              <a:buChar char="•"/>
            </a:pPr>
            <a:r>
              <a:rPr lang="en-US" altLang="en-US" smtClean="0"/>
              <a:t> AAAI had 15,000 members during the “expert systems craze.”</a:t>
            </a:r>
          </a:p>
          <a:p>
            <a:pPr>
              <a:buFontTx/>
              <a:buChar char="•"/>
            </a:pPr>
            <a:r>
              <a:rPr lang="en-US" altLang="en-US" smtClean="0"/>
              <a:t> Soon a period called the “AI Winter” came …BIRRR...</a:t>
            </a: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7522" name="Rectangle 2"/>
          <p:cNvSpPr>
            <a:spLocks noGrp="1" noChangeArrowheads="1"/>
          </p:cNvSpPr>
          <p:nvPr>
            <p:ph type="title"/>
          </p:nvPr>
        </p:nvSpPr>
        <p:spPr/>
        <p:txBody>
          <a:bodyPr/>
          <a:lstStyle/>
          <a:p>
            <a:r>
              <a:rPr lang="en-US" altLang="en-US" smtClean="0"/>
              <a:t>Expert Systems: then and now </a:t>
            </a:r>
            <a:r>
              <a:rPr lang="en-US" altLang="en-US" b="0" smtClean="0"/>
              <a:t>(cont’d)</a:t>
            </a:r>
            <a:endParaRPr lang="en-US" altLang="en-US" smtClean="0"/>
          </a:p>
        </p:txBody>
      </p:sp>
      <p:sp>
        <p:nvSpPr>
          <p:cNvPr id="107523" name="Rectangle 3"/>
          <p:cNvSpPr>
            <a:spLocks noGrp="1" noChangeArrowheads="1"/>
          </p:cNvSpPr>
          <p:nvPr>
            <p:ph type="body" idx="1"/>
          </p:nvPr>
        </p:nvSpPr>
        <p:spPr>
          <a:xfrm>
            <a:off x="990600" y="1295400"/>
            <a:ext cx="7162800" cy="4514850"/>
          </a:xfrm>
        </p:spPr>
        <p:txBody>
          <a:bodyPr/>
          <a:lstStyle/>
          <a:p>
            <a:pPr>
              <a:buFontTx/>
              <a:buChar char="•"/>
            </a:pPr>
            <a:r>
              <a:rPr lang="en-US" altLang="en-US" smtClean="0"/>
              <a:t>The AI industry has shifted focus and stabilized (AAAI members 5500- 7000)</a:t>
            </a:r>
          </a:p>
          <a:p>
            <a:pPr>
              <a:buFontTx/>
              <a:buChar char="•"/>
            </a:pPr>
            <a:r>
              <a:rPr lang="en-US" altLang="en-US" smtClean="0"/>
              <a:t>Expert systems continue to save companies money</a:t>
            </a:r>
          </a:p>
          <a:p>
            <a:pPr lvl="1"/>
            <a:r>
              <a:rPr lang="en-US" altLang="en-US" smtClean="0"/>
              <a:t>IBM’s San Jose facility has an ES that diagnoses problems on disk drives</a:t>
            </a:r>
          </a:p>
          <a:p>
            <a:pPr lvl="1"/>
            <a:r>
              <a:rPr lang="en-US" altLang="en-US" smtClean="0"/>
              <a:t>Pac Bell’s diagnoses computer network problems</a:t>
            </a:r>
          </a:p>
          <a:p>
            <a:pPr lvl="1"/>
            <a:r>
              <a:rPr lang="en-US" altLang="en-US" smtClean="0"/>
              <a:t>Boeing’s tells workers how to assemble electrical connectors</a:t>
            </a:r>
          </a:p>
          <a:p>
            <a:pPr lvl="1"/>
            <a:r>
              <a:rPr lang="en-US" altLang="en-US" smtClean="0"/>
              <a:t>American Express Co’s helps in card application approvals</a:t>
            </a:r>
          </a:p>
          <a:p>
            <a:pPr lvl="1"/>
            <a:r>
              <a:rPr lang="en-US" altLang="en-US" smtClean="0"/>
              <a:t>Met Life’s processes mortgage applications</a:t>
            </a:r>
          </a:p>
          <a:p>
            <a:pPr>
              <a:buFontTx/>
              <a:buChar char="•"/>
            </a:pPr>
            <a:r>
              <a:rPr lang="en-US" altLang="en-US" i="1" smtClean="0"/>
              <a:t>Expert Sytem Shells</a:t>
            </a:r>
            <a:r>
              <a:rPr lang="en-US" altLang="en-US" smtClean="0"/>
              <a:t>: abstract away the details to produce an inference engine that might be useful for other tasks. Many are available.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290" name="Rectangle 2"/>
          <p:cNvSpPr>
            <a:spLocks noGrp="1" noChangeArrowheads="1"/>
          </p:cNvSpPr>
          <p:nvPr>
            <p:ph type="title" idx="4294967295"/>
          </p:nvPr>
        </p:nvSpPr>
        <p:spPr/>
        <p:txBody>
          <a:bodyPr lIns="91440" tIns="45720" rIns="91440" bIns="45720"/>
          <a:lstStyle/>
          <a:p>
            <a:r>
              <a:rPr lang="en-GB" altLang="en-US" smtClean="0"/>
              <a:t>What problems can be solved by expert systems ?</a:t>
            </a:r>
          </a:p>
        </p:txBody>
      </p:sp>
      <p:sp>
        <p:nvSpPr>
          <p:cNvPr id="12291" name="Rectangle 3"/>
          <p:cNvSpPr>
            <a:spLocks noGrp="1" noChangeArrowheads="1"/>
          </p:cNvSpPr>
          <p:nvPr>
            <p:ph type="body" idx="4294967295"/>
          </p:nvPr>
        </p:nvSpPr>
        <p:spPr/>
        <p:txBody>
          <a:bodyPr lIns="91440" tIns="45720" rIns="91440" bIns="45720"/>
          <a:lstStyle/>
          <a:p>
            <a:pPr>
              <a:lnSpc>
                <a:spcPct val="90000"/>
              </a:lnSpc>
            </a:pPr>
            <a:r>
              <a:rPr lang="en-GB" altLang="en-US" sz="2000" smtClean="0">
                <a:solidFill>
                  <a:schemeClr val="tx2"/>
                </a:solidFill>
              </a:rPr>
              <a:t>Nature</a:t>
            </a:r>
          </a:p>
          <a:p>
            <a:pPr lvl="1">
              <a:lnSpc>
                <a:spcPct val="90000"/>
              </a:lnSpc>
            </a:pPr>
            <a:r>
              <a:rPr lang="en-GB" altLang="en-US" sz="1600" smtClean="0"/>
              <a:t>can be solved naturally through symbol manipulation</a:t>
            </a:r>
          </a:p>
          <a:p>
            <a:pPr lvl="1">
              <a:lnSpc>
                <a:spcPct val="90000"/>
              </a:lnSpc>
            </a:pPr>
            <a:r>
              <a:rPr lang="en-GB" altLang="en-US" sz="1600" smtClean="0"/>
              <a:t>is heuristic in nature</a:t>
            </a:r>
          </a:p>
          <a:p>
            <a:pPr>
              <a:lnSpc>
                <a:spcPct val="90000"/>
              </a:lnSpc>
            </a:pPr>
            <a:r>
              <a:rPr lang="en-GB" altLang="en-US" sz="2000" smtClean="0">
                <a:solidFill>
                  <a:schemeClr val="tx2"/>
                </a:solidFill>
              </a:rPr>
              <a:t>Complexity</a:t>
            </a:r>
          </a:p>
          <a:p>
            <a:pPr lvl="1">
              <a:lnSpc>
                <a:spcPct val="90000"/>
              </a:lnSpc>
            </a:pPr>
            <a:r>
              <a:rPr lang="en-GB" altLang="en-US" sz="1600" smtClean="0"/>
              <a:t>must not be too easy</a:t>
            </a:r>
          </a:p>
          <a:p>
            <a:pPr lvl="1">
              <a:lnSpc>
                <a:spcPct val="90000"/>
              </a:lnSpc>
            </a:pPr>
            <a:r>
              <a:rPr lang="en-GB" altLang="en-US" sz="1600" smtClean="0"/>
              <a:t>area should require years of study to become expert</a:t>
            </a:r>
          </a:p>
          <a:p>
            <a:pPr>
              <a:lnSpc>
                <a:spcPct val="90000"/>
              </a:lnSpc>
            </a:pPr>
            <a:r>
              <a:rPr lang="en-GB" altLang="en-US" sz="2000" smtClean="0"/>
              <a:t>Scope</a:t>
            </a:r>
          </a:p>
          <a:p>
            <a:pPr lvl="1">
              <a:lnSpc>
                <a:spcPct val="90000"/>
              </a:lnSpc>
            </a:pPr>
            <a:r>
              <a:rPr lang="en-GB" altLang="en-US" sz="1600" smtClean="0"/>
              <a:t>should be narrow </a:t>
            </a:r>
            <a:r>
              <a:rPr lang="sv-SE" altLang="en-US" sz="1600" smtClean="0"/>
              <a:t>in technical scope </a:t>
            </a:r>
            <a:r>
              <a:rPr lang="en-GB" altLang="en-US" sz="1600" smtClean="0"/>
              <a:t>yet </a:t>
            </a:r>
            <a:r>
              <a:rPr lang="sv-SE" altLang="en-US" sz="1600" smtClean="0"/>
              <a:t>have </a:t>
            </a:r>
            <a:r>
              <a:rPr lang="en-GB" altLang="en-US" sz="1600" smtClean="0"/>
              <a:t>broad</a:t>
            </a:r>
            <a:r>
              <a:rPr lang="sv-SE" altLang="en-US" sz="1600" smtClean="0"/>
              <a:t> possibilites for application</a:t>
            </a:r>
            <a:endParaRPr lang="en-GB" altLang="en-US" sz="1600" smtClean="0"/>
          </a:p>
          <a:p>
            <a:pPr lvl="1">
              <a:lnSpc>
                <a:spcPct val="90000"/>
              </a:lnSpc>
            </a:pPr>
            <a:r>
              <a:rPr lang="en-GB" altLang="en-US" sz="1600" smtClean="0"/>
              <a:t>must be of practical value</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Lucent2">
  <a:themeElements>
    <a:clrScheme name="">
      <a:dk1>
        <a:srgbClr val="000000"/>
      </a:dk1>
      <a:lt1>
        <a:srgbClr val="FFFFFF"/>
      </a:lt1>
      <a:dk2>
        <a:srgbClr val="183400"/>
      </a:dk2>
      <a:lt2>
        <a:srgbClr val="CECECE"/>
      </a:lt2>
      <a:accent1>
        <a:srgbClr val="005400"/>
      </a:accent1>
      <a:accent2>
        <a:srgbClr val="006B61"/>
      </a:accent2>
      <a:accent3>
        <a:srgbClr val="FFFFFF"/>
      </a:accent3>
      <a:accent4>
        <a:srgbClr val="000000"/>
      </a:accent4>
      <a:accent5>
        <a:srgbClr val="AAB3AA"/>
      </a:accent5>
      <a:accent6>
        <a:srgbClr val="006057"/>
      </a:accent6>
      <a:hlink>
        <a:srgbClr val="FE9B03"/>
      </a:hlink>
      <a:folHlink>
        <a:srgbClr val="790015"/>
      </a:folHlink>
    </a:clrScheme>
    <a:fontScheme name="Lucent2">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noFill/>
        <a:ln w="12700"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altLang="en-US" sz="2000" b="1" i="0" u="none" strike="noStrike" cap="none" normalizeH="0" baseline="0" smtClean="0">
            <a:ln>
              <a:noFill/>
            </a:ln>
            <a:solidFill>
              <a:schemeClr val="accent1"/>
            </a:solidFill>
            <a:effectLst/>
            <a:latin typeface="Arial" panose="020B0604020202020204" pitchFamily="34" charset="0"/>
          </a:defRPr>
        </a:defPPr>
      </a:lstStyle>
    </a:spDef>
    <a:lnDef>
      <a:spPr bwMode="auto">
        <a:xfrm>
          <a:off x="0" y="0"/>
          <a:ext cx="1" cy="1"/>
        </a:xfrm>
        <a:custGeom>
          <a:avLst/>
          <a:gdLst/>
          <a:ahLst/>
          <a:cxnLst/>
          <a:rect l="0" t="0" r="0" b="0"/>
          <a:pathLst/>
        </a:custGeom>
        <a:noFill/>
        <a:ln w="12700"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altLang="en-US" sz="2000" b="1" i="0" u="none" strike="noStrike" cap="none" normalizeH="0" baseline="0" smtClean="0">
            <a:ln>
              <a:noFill/>
            </a:ln>
            <a:solidFill>
              <a:schemeClr val="accent1"/>
            </a:solidFill>
            <a:effectLst/>
            <a:latin typeface="Arial" panose="020B0604020202020204" pitchFamily="34" charset="0"/>
          </a:defRPr>
        </a:defPPr>
      </a:lstStyle>
    </a:lnDef>
  </a:objectDefaults>
  <a:extraClrSchemeLst>
    <a:extraClrScheme>
      <a:clrScheme name="Lucent2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Lucent2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Lucent2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Lucent2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Lucent2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Lucent2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Lucent2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5</TotalTime>
  <Pages>42</Pages>
  <Words>3898</Words>
  <Application>Microsoft Office PowerPoint</Application>
  <PresentationFormat>Overhead</PresentationFormat>
  <Paragraphs>614</Paragraphs>
  <Slides>85</Slides>
  <Notes>18</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2</vt:i4>
      </vt:variant>
      <vt:variant>
        <vt:lpstr>Slide Titles</vt:lpstr>
      </vt:variant>
      <vt:variant>
        <vt:i4>85</vt:i4>
      </vt:variant>
    </vt:vector>
  </HeadingPairs>
  <TitlesOfParts>
    <vt:vector size="94" baseType="lpstr">
      <vt:lpstr>Arial</vt:lpstr>
      <vt:lpstr>Symbol</vt:lpstr>
      <vt:lpstr>Book Antiqua</vt:lpstr>
      <vt:lpstr>Times New Roman</vt:lpstr>
      <vt:lpstr>Wingdings</vt:lpstr>
      <vt:lpstr>Palatino</vt:lpstr>
      <vt:lpstr>Lucent2</vt:lpstr>
      <vt:lpstr>Microsoft Word-dokument</vt:lpstr>
      <vt:lpstr>Microsoft Clip Gallery</vt:lpstr>
      <vt:lpstr>Strong Method Problem Solving</vt:lpstr>
      <vt:lpstr>Contents</vt:lpstr>
      <vt:lpstr>What is an expert system?</vt:lpstr>
      <vt:lpstr>What is an expert system?</vt:lpstr>
      <vt:lpstr>Why use expert systems?</vt:lpstr>
      <vt:lpstr>Why use expert systems?</vt:lpstr>
      <vt:lpstr>Why might humans be better?</vt:lpstr>
      <vt:lpstr>Why might humans be better?</vt:lpstr>
      <vt:lpstr>What problems can be solved by expert systems ?</vt:lpstr>
      <vt:lpstr>Types of problems solved by expert systems</vt:lpstr>
      <vt:lpstr>What makes for a good expert system ?</vt:lpstr>
      <vt:lpstr>Expert systems (ESs) - motivations</vt:lpstr>
      <vt:lpstr>What is in an expert system?</vt:lpstr>
      <vt:lpstr>Architecture of a typical expert system</vt:lpstr>
      <vt:lpstr>Knowledge seperated from methods</vt:lpstr>
      <vt:lpstr>Is an Expert System the right solution?</vt:lpstr>
      <vt:lpstr>Exploratory development cycle</vt:lpstr>
      <vt:lpstr>Knowledge elicitation</vt:lpstr>
      <vt:lpstr>Who is involved?</vt:lpstr>
      <vt:lpstr>Knowledge acquisition</vt:lpstr>
      <vt:lpstr>Knowledge acquisition</vt:lpstr>
      <vt:lpstr>Knowledge Elicitation </vt:lpstr>
      <vt:lpstr>Problem with knowledge elicitation</vt:lpstr>
      <vt:lpstr>Knowledge elicitation techniques</vt:lpstr>
      <vt:lpstr>One expert or many?</vt:lpstr>
      <vt:lpstr>Knowledge representation</vt:lpstr>
      <vt:lpstr> Semantic Networks</vt:lpstr>
      <vt:lpstr>Example semantic net</vt:lpstr>
      <vt:lpstr>Justification of semantic nets </vt:lpstr>
      <vt:lpstr>Conceptual Graphs</vt:lpstr>
      <vt:lpstr>Modelling Arity</vt:lpstr>
      <vt:lpstr>Example conceptual graph</vt:lpstr>
      <vt:lpstr>Frames</vt:lpstr>
      <vt:lpstr>Example of frames</vt:lpstr>
      <vt:lpstr>The role of conceptual models in problem solving</vt:lpstr>
      <vt:lpstr>Rule based Expert System</vt:lpstr>
      <vt:lpstr>Typical production rule</vt:lpstr>
      <vt:lpstr>Ways to handle production rules </vt:lpstr>
      <vt:lpstr>Forward vs backward chaining</vt:lpstr>
      <vt:lpstr>Inference chain – example</vt:lpstr>
      <vt:lpstr>Forward Chaining</vt:lpstr>
      <vt:lpstr>Backward Chaining</vt:lpstr>
      <vt:lpstr>Example</vt:lpstr>
      <vt:lpstr>A small ES for diagnosing automotive problems</vt:lpstr>
      <vt:lpstr>The and/or graph searched in the car diagnosis example</vt:lpstr>
      <vt:lpstr>The production system at the start of a consultation (it will be DFS)</vt:lpstr>
      <vt:lpstr>The production system after Rule 1 has fired</vt:lpstr>
      <vt:lpstr>The system after Rule 4 has fired. Note the stack-based approach to goal reduction</vt:lpstr>
      <vt:lpstr>Explanation: Answering “why” questions</vt:lpstr>
      <vt:lpstr>Explanation: Answering “how” questions</vt:lpstr>
      <vt:lpstr>Data-driven reasoning in ESs</vt:lpstr>
      <vt:lpstr>At the start of a consultation for data-driven reasoning </vt:lpstr>
      <vt:lpstr>After evaluating the first premise of Rule 2, which then fails </vt:lpstr>
      <vt:lpstr>After considering Rule 4, beginning its second pass through the rules </vt:lpstr>
      <vt:lpstr>The search graph as described by the contents of WM data-driven BFS</vt:lpstr>
      <vt:lpstr>ES examples - MYCIN</vt:lpstr>
      <vt:lpstr>ES examples - MYCIN (cont’d)</vt:lpstr>
      <vt:lpstr>ES examples - MYCIN (cont’d)</vt:lpstr>
      <vt:lpstr>ES examples - MYCIN (cont’d)</vt:lpstr>
      <vt:lpstr>ES examples - MYCIN (cont’d)</vt:lpstr>
      <vt:lpstr>ES examples - MYCIN (cont’d)</vt:lpstr>
      <vt:lpstr>ES examples - MYCIN (cont’d)</vt:lpstr>
      <vt:lpstr>ES examples - MYCIN (cont’d)</vt:lpstr>
      <vt:lpstr>Asking questions to the user</vt:lpstr>
      <vt:lpstr>Heuristics and control in expert systems</vt:lpstr>
      <vt:lpstr>Model based reasoning</vt:lpstr>
      <vt:lpstr>Model-based reasoning</vt:lpstr>
      <vt:lpstr>The behavioral description of an adder (Davis and Hamscher,1988)</vt:lpstr>
      <vt:lpstr>Taking advantage of direction of information flow (Davis and Hamscher, 1988)</vt:lpstr>
      <vt:lpstr>Fault diagnosis procedure</vt:lpstr>
      <vt:lpstr>Case-based reasoning (CBR)</vt:lpstr>
      <vt:lpstr>Common steps performed by a  case-based reasoner</vt:lpstr>
      <vt:lpstr>Preference heuristics to help organize the storage and retrieval cases</vt:lpstr>
      <vt:lpstr>Transformational analogy</vt:lpstr>
      <vt:lpstr>Advantages of a rule-based approach</vt:lpstr>
      <vt:lpstr>Disadvantages of a rule-based approach</vt:lpstr>
      <vt:lpstr>Advantages of model-based reasoning</vt:lpstr>
      <vt:lpstr>Advantages of model-based reasoning</vt:lpstr>
      <vt:lpstr>Advantages of case-based reasoning</vt:lpstr>
      <vt:lpstr>Disadvantages of case-based reasoning</vt:lpstr>
      <vt:lpstr>How about combining those approaches?</vt:lpstr>
      <vt:lpstr>How about combining those approaches?</vt:lpstr>
      <vt:lpstr>Summary</vt:lpstr>
      <vt:lpstr>Expert Systems: then and now</vt:lpstr>
      <vt:lpstr>Expert Systems: then and now (cont’d)</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Refinement Planning: Status and Prospectus</dc:title>
  <dc:subject/>
  <dc:creator>asimkarim</dc:creator>
  <cp:keywords/>
  <dc:description/>
  <cp:lastModifiedBy>qazi zia engr.zia</cp:lastModifiedBy>
  <cp:revision>238</cp:revision>
  <cp:lastPrinted>1998-06-05T22:45:45Z</cp:lastPrinted>
  <dcterms:created xsi:type="dcterms:W3CDTF">1997-08-22T09:08:10Z</dcterms:created>
  <dcterms:modified xsi:type="dcterms:W3CDTF">2014-11-13T07:42:50Z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emplateType">
    <vt:i4>1</vt:i4>
  </property>
  <property fmtid="{D5CDD505-2E9C-101B-9397-08002B2CF9AE}" pid="3" name="GraphicType">
    <vt:i4>2</vt:i4>
  </property>
  <property fmtid="{D5CDD505-2E9C-101B-9397-08002B2CF9AE}" pid="4" name="Compression">
    <vt:i4>85</vt:i4>
  </property>
  <property fmtid="{D5CDD505-2E9C-101B-9397-08002B2CF9AE}" pid="5" name="ScreenSize">
    <vt:i4>2</vt:i4>
  </property>
  <property fmtid="{D5CDD505-2E9C-101B-9397-08002B2CF9AE}" pid="6" name="ScreenUsage">
    <vt:i4>2</vt:i4>
  </property>
  <property fmtid="{D5CDD505-2E9C-101B-9397-08002B2CF9AE}" pid="7" name="MailAddress">
    <vt:lpwstr>rao@asu.edu</vt:lpwstr>
  </property>
  <property fmtid="{D5CDD505-2E9C-101B-9397-08002B2CF9AE}" pid="8" name="HomePage">
    <vt:lpwstr>http://rakaposhi.eas.asu.edu</vt:lpwstr>
  </property>
  <property fmtid="{D5CDD505-2E9C-101B-9397-08002B2CF9AE}" pid="9" name="Other">
    <vt:lpwstr/>
  </property>
  <property fmtid="{D5CDD505-2E9C-101B-9397-08002B2CF9AE}" pid="10" name="DownloadOriginal">
    <vt:bool>true</vt:bool>
  </property>
  <property fmtid="{D5CDD505-2E9C-101B-9397-08002B2CF9AE}" pid="11" name="DownloadIEButton">
    <vt:bool>false</vt:bool>
  </property>
  <property fmtid="{D5CDD505-2E9C-101B-9397-08002B2CF9AE}" pid="12" name="UseBrowserColor">
    <vt:bool>true</vt:bool>
  </property>
  <property fmtid="{D5CDD505-2E9C-101B-9397-08002B2CF9AE}" pid="13" name="BackColor">
    <vt:i4>15132390</vt:i4>
  </property>
  <property fmtid="{D5CDD505-2E9C-101B-9397-08002B2CF9AE}" pid="14" name="TextColor">
    <vt:i4>0</vt:i4>
  </property>
  <property fmtid="{D5CDD505-2E9C-101B-9397-08002B2CF9AE}" pid="15" name="LinkColor">
    <vt:i4>16711782</vt:i4>
  </property>
  <property fmtid="{D5CDD505-2E9C-101B-9397-08002B2CF9AE}" pid="16" name="VisitedColor">
    <vt:i4>10040268</vt:i4>
  </property>
  <property fmtid="{D5CDD505-2E9C-101B-9397-08002B2CF9AE}" pid="17" name="TransparentButton">
    <vt:i4>0</vt:i4>
  </property>
  <property fmtid="{D5CDD505-2E9C-101B-9397-08002B2CF9AE}" pid="18" name="ButtonType">
    <vt:i4>2</vt:i4>
  </property>
  <property fmtid="{D5CDD505-2E9C-101B-9397-08002B2CF9AE}" pid="19" name="ShowNotes">
    <vt:bool>false</vt:bool>
  </property>
  <property fmtid="{D5CDD505-2E9C-101B-9397-08002B2CF9AE}" pid="20" name="NavBtnPos">
    <vt:i4>1</vt:i4>
  </property>
  <property fmtid="{D5CDD505-2E9C-101B-9397-08002B2CF9AE}" pid="21" name="OutputDir">
    <vt:lpwstr>H:\ftp\doc</vt:lpwstr>
  </property>
</Properties>
</file>