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9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3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9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7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2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39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2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8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843D9-A84D-4808-BBC9-006C96081C19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B42F-1FF6-4888-B786-51DFD462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0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: Application of </a:t>
            </a:r>
            <a:r>
              <a:rPr lang="en-US" dirty="0" err="1" smtClean="0"/>
              <a:t>Perceptrans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7183" y="1825625"/>
            <a:ext cx="891763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13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5808" y="1825625"/>
            <a:ext cx="718038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97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272" y="1825625"/>
            <a:ext cx="952345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93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8686" y="1825625"/>
            <a:ext cx="695462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37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95926"/>
            <a:ext cx="10515600" cy="261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14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1076" y="1825625"/>
            <a:ext cx="962984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8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646" y="441436"/>
            <a:ext cx="8757264" cy="6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10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Example : Application of Perceptrans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qazi zia engr.zia</dc:creator>
  <cp:lastModifiedBy>qazi zia engr.zia</cp:lastModifiedBy>
  <cp:revision>2</cp:revision>
  <dcterms:created xsi:type="dcterms:W3CDTF">2014-12-12T07:38:53Z</dcterms:created>
  <dcterms:modified xsi:type="dcterms:W3CDTF">2014-12-12T07:44:01Z</dcterms:modified>
</cp:coreProperties>
</file>